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4"/>
  </p:notesMasterIdLst>
  <p:sldIdLst>
    <p:sldId id="262" r:id="rId2"/>
    <p:sldId id="261" r:id="rId3"/>
  </p:sldIdLst>
  <p:sldSz cx="15338425" cy="10909300"/>
  <p:notesSz cx="6735763" cy="9866313"/>
  <p:defaultTextStyle>
    <a:defPPr>
      <a:defRPr lang="ja-JP"/>
    </a:defPPr>
    <a:lvl1pPr marL="0" algn="l" defTabSz="1431501" rtl="0" eaLnBrk="1" latinLnBrk="0" hangingPunct="1">
      <a:defRPr kumimoji="1" sz="2800" kern="1200">
        <a:solidFill>
          <a:schemeClr val="tx1"/>
        </a:solidFill>
        <a:latin typeface="+mn-lt"/>
        <a:ea typeface="+mn-ea"/>
        <a:cs typeface="+mn-cs"/>
      </a:defRPr>
    </a:lvl1pPr>
    <a:lvl2pPr marL="715751" algn="l" defTabSz="1431501" rtl="0" eaLnBrk="1" latinLnBrk="0" hangingPunct="1">
      <a:defRPr kumimoji="1" sz="2800" kern="1200">
        <a:solidFill>
          <a:schemeClr val="tx1"/>
        </a:solidFill>
        <a:latin typeface="+mn-lt"/>
        <a:ea typeface="+mn-ea"/>
        <a:cs typeface="+mn-cs"/>
      </a:defRPr>
    </a:lvl2pPr>
    <a:lvl3pPr marL="1431501" algn="l" defTabSz="1431501" rtl="0" eaLnBrk="1" latinLnBrk="0" hangingPunct="1">
      <a:defRPr kumimoji="1" sz="2800" kern="1200">
        <a:solidFill>
          <a:schemeClr val="tx1"/>
        </a:solidFill>
        <a:latin typeface="+mn-lt"/>
        <a:ea typeface="+mn-ea"/>
        <a:cs typeface="+mn-cs"/>
      </a:defRPr>
    </a:lvl3pPr>
    <a:lvl4pPr marL="2147252" algn="l" defTabSz="1431501" rtl="0" eaLnBrk="1" latinLnBrk="0" hangingPunct="1">
      <a:defRPr kumimoji="1" sz="2800" kern="1200">
        <a:solidFill>
          <a:schemeClr val="tx1"/>
        </a:solidFill>
        <a:latin typeface="+mn-lt"/>
        <a:ea typeface="+mn-ea"/>
        <a:cs typeface="+mn-cs"/>
      </a:defRPr>
    </a:lvl4pPr>
    <a:lvl5pPr marL="2863003" algn="l" defTabSz="1431501" rtl="0" eaLnBrk="1" latinLnBrk="0" hangingPunct="1">
      <a:defRPr kumimoji="1" sz="2800" kern="1200">
        <a:solidFill>
          <a:schemeClr val="tx1"/>
        </a:solidFill>
        <a:latin typeface="+mn-lt"/>
        <a:ea typeface="+mn-ea"/>
        <a:cs typeface="+mn-cs"/>
      </a:defRPr>
    </a:lvl5pPr>
    <a:lvl6pPr marL="3578753" algn="l" defTabSz="1431501" rtl="0" eaLnBrk="1" latinLnBrk="0" hangingPunct="1">
      <a:defRPr kumimoji="1" sz="2800" kern="1200">
        <a:solidFill>
          <a:schemeClr val="tx1"/>
        </a:solidFill>
        <a:latin typeface="+mn-lt"/>
        <a:ea typeface="+mn-ea"/>
        <a:cs typeface="+mn-cs"/>
      </a:defRPr>
    </a:lvl6pPr>
    <a:lvl7pPr marL="4294505" algn="l" defTabSz="1431501" rtl="0" eaLnBrk="1" latinLnBrk="0" hangingPunct="1">
      <a:defRPr kumimoji="1" sz="2800" kern="1200">
        <a:solidFill>
          <a:schemeClr val="tx1"/>
        </a:solidFill>
        <a:latin typeface="+mn-lt"/>
        <a:ea typeface="+mn-ea"/>
        <a:cs typeface="+mn-cs"/>
      </a:defRPr>
    </a:lvl7pPr>
    <a:lvl8pPr marL="5010256" algn="l" defTabSz="1431501" rtl="0" eaLnBrk="1" latinLnBrk="0" hangingPunct="1">
      <a:defRPr kumimoji="1" sz="2800" kern="1200">
        <a:solidFill>
          <a:schemeClr val="tx1"/>
        </a:solidFill>
        <a:latin typeface="+mn-lt"/>
        <a:ea typeface="+mn-ea"/>
        <a:cs typeface="+mn-cs"/>
      </a:defRPr>
    </a:lvl8pPr>
    <a:lvl9pPr marL="5726006" algn="l" defTabSz="1431501" rtl="0" eaLnBrk="1" latinLnBrk="0" hangingPunct="1">
      <a:defRPr kumimoji="1"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9" userDrawn="1">
          <p15:clr>
            <a:srgbClr val="A4A3A4"/>
          </p15:clr>
        </p15:guide>
        <p15:guide id="2" pos="48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197"/>
    <a:srgbClr val="FF99CC"/>
    <a:srgbClr val="203864"/>
    <a:srgbClr val="000099"/>
    <a:srgbClr val="FFFFFF"/>
    <a:srgbClr val="F0F4FA"/>
    <a:srgbClr val="E8EEF8"/>
    <a:srgbClr val="EE0000"/>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1472" y="32"/>
      </p:cViewPr>
      <p:guideLst>
        <p:guide orient="horz" pos="3459"/>
        <p:guide pos="48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18830" cy="495029"/>
          </a:xfrm>
          <a:prstGeom prst="rect">
            <a:avLst/>
          </a:prstGeom>
        </p:spPr>
        <p:txBody>
          <a:bodyPr vert="horz" lIns="90749" tIns="45376" rIns="90749" bIns="4537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7" y="2"/>
            <a:ext cx="2918830" cy="495029"/>
          </a:xfrm>
          <a:prstGeom prst="rect">
            <a:avLst/>
          </a:prstGeom>
        </p:spPr>
        <p:txBody>
          <a:bodyPr vert="horz" lIns="90749" tIns="45376" rIns="90749" bIns="45376" rtlCol="0"/>
          <a:lstStyle>
            <a:lvl1pPr algn="r">
              <a:defRPr sz="1200"/>
            </a:lvl1pPr>
          </a:lstStyle>
          <a:p>
            <a:fld id="{70F99883-74AE-4A2C-81B7-5B86A08198C0}" type="datetimeFigureOut">
              <a:rPr kumimoji="1" lang="ja-JP" altLang="en-US" smtClean="0"/>
              <a:pPr/>
              <a:t>2025/11/20</a:t>
            </a:fld>
            <a:endParaRPr kumimoji="1" lang="ja-JP" altLang="en-US"/>
          </a:p>
        </p:txBody>
      </p:sp>
      <p:sp>
        <p:nvSpPr>
          <p:cNvPr id="4" name="スライド イメージ プレースホルダー 3"/>
          <p:cNvSpPr>
            <a:spLocks noGrp="1" noRot="1" noChangeAspect="1"/>
          </p:cNvSpPr>
          <p:nvPr>
            <p:ph type="sldImg" idx="2"/>
          </p:nvPr>
        </p:nvSpPr>
        <p:spPr>
          <a:xfrm>
            <a:off x="1025525" y="1231900"/>
            <a:ext cx="4684713" cy="3332163"/>
          </a:xfrm>
          <a:prstGeom prst="rect">
            <a:avLst/>
          </a:prstGeom>
          <a:noFill/>
          <a:ln w="12700">
            <a:solidFill>
              <a:prstClr val="black"/>
            </a:solidFill>
          </a:ln>
        </p:spPr>
        <p:txBody>
          <a:bodyPr vert="horz" lIns="90749" tIns="45376" rIns="90749" bIns="45376"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49" tIns="45376" rIns="90749" bIns="453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8"/>
            <a:ext cx="2918830" cy="495028"/>
          </a:xfrm>
          <a:prstGeom prst="rect">
            <a:avLst/>
          </a:prstGeom>
        </p:spPr>
        <p:txBody>
          <a:bodyPr vert="horz" lIns="90749" tIns="45376" rIns="90749" bIns="4537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7" y="9371288"/>
            <a:ext cx="2918830" cy="495028"/>
          </a:xfrm>
          <a:prstGeom prst="rect">
            <a:avLst/>
          </a:prstGeom>
        </p:spPr>
        <p:txBody>
          <a:bodyPr vert="horz" lIns="90749" tIns="45376" rIns="90749" bIns="45376" rtlCol="0" anchor="b"/>
          <a:lstStyle>
            <a:lvl1pPr algn="r">
              <a:defRPr sz="12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431501" rtl="0" eaLnBrk="1" latinLnBrk="0" hangingPunct="1">
      <a:defRPr kumimoji="1" sz="1900" kern="1200">
        <a:solidFill>
          <a:schemeClr val="tx1"/>
        </a:solidFill>
        <a:latin typeface="+mn-lt"/>
        <a:ea typeface="+mn-ea"/>
        <a:cs typeface="+mn-cs"/>
      </a:defRPr>
    </a:lvl1pPr>
    <a:lvl2pPr marL="715751" algn="l" defTabSz="1431501" rtl="0" eaLnBrk="1" latinLnBrk="0" hangingPunct="1">
      <a:defRPr kumimoji="1" sz="1900" kern="1200">
        <a:solidFill>
          <a:schemeClr val="tx1"/>
        </a:solidFill>
        <a:latin typeface="+mn-lt"/>
        <a:ea typeface="+mn-ea"/>
        <a:cs typeface="+mn-cs"/>
      </a:defRPr>
    </a:lvl2pPr>
    <a:lvl3pPr marL="1431501" algn="l" defTabSz="1431501" rtl="0" eaLnBrk="1" latinLnBrk="0" hangingPunct="1">
      <a:defRPr kumimoji="1" sz="1900" kern="1200">
        <a:solidFill>
          <a:schemeClr val="tx1"/>
        </a:solidFill>
        <a:latin typeface="+mn-lt"/>
        <a:ea typeface="+mn-ea"/>
        <a:cs typeface="+mn-cs"/>
      </a:defRPr>
    </a:lvl3pPr>
    <a:lvl4pPr marL="2147252" algn="l" defTabSz="1431501" rtl="0" eaLnBrk="1" latinLnBrk="0" hangingPunct="1">
      <a:defRPr kumimoji="1" sz="1900" kern="1200">
        <a:solidFill>
          <a:schemeClr val="tx1"/>
        </a:solidFill>
        <a:latin typeface="+mn-lt"/>
        <a:ea typeface="+mn-ea"/>
        <a:cs typeface="+mn-cs"/>
      </a:defRPr>
    </a:lvl4pPr>
    <a:lvl5pPr marL="2863003" algn="l" defTabSz="1431501" rtl="0" eaLnBrk="1" latinLnBrk="0" hangingPunct="1">
      <a:defRPr kumimoji="1" sz="1900" kern="1200">
        <a:solidFill>
          <a:schemeClr val="tx1"/>
        </a:solidFill>
        <a:latin typeface="+mn-lt"/>
        <a:ea typeface="+mn-ea"/>
        <a:cs typeface="+mn-cs"/>
      </a:defRPr>
    </a:lvl5pPr>
    <a:lvl6pPr marL="3578753" algn="l" defTabSz="1431501" rtl="0" eaLnBrk="1" latinLnBrk="0" hangingPunct="1">
      <a:defRPr kumimoji="1" sz="1900" kern="1200">
        <a:solidFill>
          <a:schemeClr val="tx1"/>
        </a:solidFill>
        <a:latin typeface="+mn-lt"/>
        <a:ea typeface="+mn-ea"/>
        <a:cs typeface="+mn-cs"/>
      </a:defRPr>
    </a:lvl6pPr>
    <a:lvl7pPr marL="4294505" algn="l" defTabSz="1431501" rtl="0" eaLnBrk="1" latinLnBrk="0" hangingPunct="1">
      <a:defRPr kumimoji="1" sz="1900" kern="1200">
        <a:solidFill>
          <a:schemeClr val="tx1"/>
        </a:solidFill>
        <a:latin typeface="+mn-lt"/>
        <a:ea typeface="+mn-ea"/>
        <a:cs typeface="+mn-cs"/>
      </a:defRPr>
    </a:lvl7pPr>
    <a:lvl8pPr marL="5010256" algn="l" defTabSz="1431501" rtl="0" eaLnBrk="1" latinLnBrk="0" hangingPunct="1">
      <a:defRPr kumimoji="1" sz="1900" kern="1200">
        <a:solidFill>
          <a:schemeClr val="tx1"/>
        </a:solidFill>
        <a:latin typeface="+mn-lt"/>
        <a:ea typeface="+mn-ea"/>
        <a:cs typeface="+mn-cs"/>
      </a:defRPr>
    </a:lvl8pPr>
    <a:lvl9pPr marL="5726006" algn="l" defTabSz="1431501" rtl="0" eaLnBrk="1" latinLnBrk="0" hangingPunct="1">
      <a:defRPr kumimoji="1"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0053" y="2504574"/>
            <a:ext cx="9293910" cy="5327975"/>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366755" y="8038018"/>
            <a:ext cx="8200509" cy="3694865"/>
          </a:xfrm>
        </p:spPr>
        <p:txBody>
          <a:bodyPr/>
          <a:lstStyle>
            <a:lvl1pPr marL="0" indent="0" algn="ctr">
              <a:buNone/>
              <a:defRPr sz="2900"/>
            </a:lvl1pPr>
            <a:lvl2pPr marL="546126" indent="0" algn="ctr">
              <a:buNone/>
              <a:defRPr sz="2400"/>
            </a:lvl2pPr>
            <a:lvl3pPr marL="1092252" indent="0" algn="ctr">
              <a:buNone/>
              <a:defRPr sz="2200"/>
            </a:lvl3pPr>
            <a:lvl4pPr marL="1638378" indent="0" algn="ctr">
              <a:buNone/>
              <a:defRPr sz="1900"/>
            </a:lvl4pPr>
            <a:lvl5pPr marL="2184505" indent="0" algn="ctr">
              <a:buNone/>
              <a:defRPr sz="1900"/>
            </a:lvl5pPr>
            <a:lvl6pPr marL="2730631" indent="0" algn="ctr">
              <a:buNone/>
              <a:defRPr sz="1900"/>
            </a:lvl6pPr>
            <a:lvl7pPr marL="3276756" indent="0" algn="ctr">
              <a:buNone/>
              <a:defRPr sz="1900"/>
            </a:lvl7pPr>
            <a:lvl8pPr marL="3822882" indent="0" algn="ctr">
              <a:buNone/>
              <a:defRPr sz="1900"/>
            </a:lvl8pPr>
            <a:lvl9pPr marL="4369008" indent="0" algn="ctr">
              <a:buNone/>
              <a:defRPr sz="19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lvl1pPr>
          </a:lstStyle>
          <a:p>
            <a:pPr>
              <a:defRPr/>
            </a:pPr>
            <a:fld id="{476944D0-87A0-497F-8D82-0A602BB46AA7}"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C34310-321B-4699-8E59-705115CD81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427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91220D0E-9BA4-499B-AB9C-2B5F681B1DA9}"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F736D9-ED9D-41E8-9D26-EE539FE0E2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261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24652" y="814784"/>
            <a:ext cx="2357646" cy="1296922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51714" y="814784"/>
            <a:ext cx="6936264" cy="1296922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1B3399C-7826-42EC-B32A-877AEBE57488}"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DFB6A2-CCFB-4F6D-A8C5-05F008DB8F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9423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38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50F95670-C0B8-4EE0-A296-99B0FD9A557C}"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9FC2D9-DDB6-48FC-9CAD-E9EB89C5315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641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6021" y="3815318"/>
            <a:ext cx="9430584" cy="6365937"/>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6021" y="10241479"/>
            <a:ext cx="9430584" cy="3347695"/>
          </a:xfrm>
        </p:spPr>
        <p:txBody>
          <a:bodyPr/>
          <a:lstStyle>
            <a:lvl1pPr marL="0" indent="0">
              <a:buNone/>
              <a:defRPr sz="2900">
                <a:solidFill>
                  <a:schemeClr val="tx1"/>
                </a:solidFill>
              </a:defRPr>
            </a:lvl1pPr>
            <a:lvl2pPr marL="546126" indent="0">
              <a:buNone/>
              <a:defRPr sz="2400">
                <a:solidFill>
                  <a:schemeClr val="tx1">
                    <a:tint val="75000"/>
                  </a:schemeClr>
                </a:solidFill>
              </a:defRPr>
            </a:lvl2pPr>
            <a:lvl3pPr marL="1092252" indent="0">
              <a:buNone/>
              <a:defRPr sz="2200">
                <a:solidFill>
                  <a:schemeClr val="tx1">
                    <a:tint val="75000"/>
                  </a:schemeClr>
                </a:solidFill>
              </a:defRPr>
            </a:lvl3pPr>
            <a:lvl4pPr marL="1638378" indent="0">
              <a:buNone/>
              <a:defRPr sz="1900">
                <a:solidFill>
                  <a:schemeClr val="tx1">
                    <a:tint val="75000"/>
                  </a:schemeClr>
                </a:solidFill>
              </a:defRPr>
            </a:lvl4pPr>
            <a:lvl5pPr marL="2184505" indent="0">
              <a:buNone/>
              <a:defRPr sz="1900">
                <a:solidFill>
                  <a:schemeClr val="tx1">
                    <a:tint val="75000"/>
                  </a:schemeClr>
                </a:solidFill>
              </a:defRPr>
            </a:lvl5pPr>
            <a:lvl6pPr marL="2730631" indent="0">
              <a:buNone/>
              <a:defRPr sz="1900">
                <a:solidFill>
                  <a:schemeClr val="tx1">
                    <a:tint val="75000"/>
                  </a:schemeClr>
                </a:solidFill>
              </a:defRPr>
            </a:lvl6pPr>
            <a:lvl7pPr marL="3276756" indent="0">
              <a:buNone/>
              <a:defRPr sz="1900">
                <a:solidFill>
                  <a:schemeClr val="tx1">
                    <a:tint val="75000"/>
                  </a:schemeClr>
                </a:solidFill>
              </a:defRPr>
            </a:lvl7pPr>
            <a:lvl8pPr marL="3822882" indent="0">
              <a:buNone/>
              <a:defRPr sz="1900">
                <a:solidFill>
                  <a:schemeClr val="tx1">
                    <a:tint val="75000"/>
                  </a:schemeClr>
                </a:solidFill>
              </a:defRPr>
            </a:lvl8pPr>
            <a:lvl9pPr marL="4369008" indent="0">
              <a:buNone/>
              <a:defRPr sz="19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lvl1pPr>
          </a:lstStyle>
          <a:p>
            <a:pPr>
              <a:defRPr/>
            </a:pPr>
            <a:fld id="{22F480BF-FFFF-4D30-8183-64BA5E8C6D39}"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046183-1241-4C2B-A874-B25815DF29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004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51714" y="4073916"/>
            <a:ext cx="4646955" cy="97100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35346" y="4073916"/>
            <a:ext cx="4646955" cy="97100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p:txBody>
          <a:bodyPr/>
          <a:lstStyle>
            <a:lvl1pPr>
              <a:defRPr/>
            </a:lvl1pPr>
          </a:lstStyle>
          <a:p>
            <a:pPr>
              <a:defRPr/>
            </a:pPr>
            <a:fld id="{EFC0247F-022E-45F6-9E1F-E61D9C49292C}"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1E78A12-515F-46D2-A79F-6B40B8ADC33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734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3140" y="814787"/>
            <a:ext cx="9430584" cy="29580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3139" y="3751546"/>
            <a:ext cx="4625600" cy="1838576"/>
          </a:xfrm>
        </p:spPr>
        <p:txBody>
          <a:bodyPr anchor="b"/>
          <a:lstStyle>
            <a:lvl1pPr marL="0" indent="0">
              <a:buNone/>
              <a:defRPr sz="2900" b="1"/>
            </a:lvl1pPr>
            <a:lvl2pPr marL="546126" indent="0">
              <a:buNone/>
              <a:defRPr sz="2400" b="1"/>
            </a:lvl2pPr>
            <a:lvl3pPr marL="1092252" indent="0">
              <a:buNone/>
              <a:defRPr sz="2200" b="1"/>
            </a:lvl3pPr>
            <a:lvl4pPr marL="1638378" indent="0">
              <a:buNone/>
              <a:defRPr sz="1900" b="1"/>
            </a:lvl4pPr>
            <a:lvl5pPr marL="2184505" indent="0">
              <a:buNone/>
              <a:defRPr sz="1900" b="1"/>
            </a:lvl5pPr>
            <a:lvl6pPr marL="2730631" indent="0">
              <a:buNone/>
              <a:defRPr sz="1900" b="1"/>
            </a:lvl6pPr>
            <a:lvl7pPr marL="3276756" indent="0">
              <a:buNone/>
              <a:defRPr sz="1900" b="1"/>
            </a:lvl7pPr>
            <a:lvl8pPr marL="3822882" indent="0">
              <a:buNone/>
              <a:defRPr sz="1900" b="1"/>
            </a:lvl8pPr>
            <a:lvl9pPr marL="4369008" indent="0">
              <a:buNone/>
              <a:defRPr sz="1900" b="1"/>
            </a:lvl9pPr>
          </a:lstStyle>
          <a:p>
            <a:pPr lvl="0"/>
            <a:r>
              <a:rPr lang="ja-JP" altLang="en-US"/>
              <a:t>マスター テキストの書式設定</a:t>
            </a:r>
          </a:p>
        </p:txBody>
      </p:sp>
      <p:sp>
        <p:nvSpPr>
          <p:cNvPr id="4" name="Content Placeholder 3"/>
          <p:cNvSpPr>
            <a:spLocks noGrp="1"/>
          </p:cNvSpPr>
          <p:nvPr>
            <p:ph sz="half" idx="2"/>
          </p:nvPr>
        </p:nvSpPr>
        <p:spPr>
          <a:xfrm>
            <a:off x="753139" y="5590122"/>
            <a:ext cx="4625600" cy="82222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35346" y="3751546"/>
            <a:ext cx="4648379" cy="1838576"/>
          </a:xfrm>
        </p:spPr>
        <p:txBody>
          <a:bodyPr anchor="b"/>
          <a:lstStyle>
            <a:lvl1pPr marL="0" indent="0">
              <a:buNone/>
              <a:defRPr sz="2900" b="1"/>
            </a:lvl1pPr>
            <a:lvl2pPr marL="546126" indent="0">
              <a:buNone/>
              <a:defRPr sz="2400" b="1"/>
            </a:lvl2pPr>
            <a:lvl3pPr marL="1092252" indent="0">
              <a:buNone/>
              <a:defRPr sz="2200" b="1"/>
            </a:lvl3pPr>
            <a:lvl4pPr marL="1638378" indent="0">
              <a:buNone/>
              <a:defRPr sz="1900" b="1"/>
            </a:lvl4pPr>
            <a:lvl5pPr marL="2184505" indent="0">
              <a:buNone/>
              <a:defRPr sz="1900" b="1"/>
            </a:lvl5pPr>
            <a:lvl6pPr marL="2730631" indent="0">
              <a:buNone/>
              <a:defRPr sz="1900" b="1"/>
            </a:lvl6pPr>
            <a:lvl7pPr marL="3276756" indent="0">
              <a:buNone/>
              <a:defRPr sz="1900" b="1"/>
            </a:lvl7pPr>
            <a:lvl8pPr marL="3822882" indent="0">
              <a:buNone/>
              <a:defRPr sz="1900" b="1"/>
            </a:lvl8pPr>
            <a:lvl9pPr marL="4369008" indent="0">
              <a:buNone/>
              <a:defRPr sz="1900" b="1"/>
            </a:lvl9pPr>
          </a:lstStyle>
          <a:p>
            <a:pPr lvl="0"/>
            <a:r>
              <a:rPr lang="ja-JP" altLang="en-US"/>
              <a:t>マスター テキストの書式設定</a:t>
            </a:r>
          </a:p>
        </p:txBody>
      </p:sp>
      <p:sp>
        <p:nvSpPr>
          <p:cNvPr id="6" name="Content Placeholder 5"/>
          <p:cNvSpPr>
            <a:spLocks noGrp="1"/>
          </p:cNvSpPr>
          <p:nvPr>
            <p:ph sz="quarter" idx="4"/>
          </p:nvPr>
        </p:nvSpPr>
        <p:spPr>
          <a:xfrm>
            <a:off x="5535346" y="5590122"/>
            <a:ext cx="4648379" cy="822222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lvl1pPr>
              <a:defRPr/>
            </a:lvl1pPr>
          </a:lstStyle>
          <a:p>
            <a:pPr>
              <a:defRPr/>
            </a:pPr>
            <a:fld id="{339B3DBE-A92F-4BA2-AFDF-1F0349A32CC3}"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921D1C0-7220-4899-A02E-5EDF3C7EE0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460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fld id="{840A79D4-13AC-4331-BBE0-27DB72F8B045}"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A89283E-BFB3-4B6F-90D4-5A4EE82EAB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654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DE6F91-7055-4A53-BCDD-CE5C1D77213E}"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104DA0-8EEE-4502-AF13-1D7BE3483E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860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3140" y="1020251"/>
            <a:ext cx="3526503" cy="3570877"/>
          </a:xfrm>
        </p:spPr>
        <p:txBody>
          <a:bodyPr anchor="b"/>
          <a:lstStyle>
            <a:lvl1pPr>
              <a:defRPr sz="3800"/>
            </a:lvl1pPr>
          </a:lstStyle>
          <a:p>
            <a:r>
              <a:rPr lang="ja-JP" altLang="en-US"/>
              <a:t>マスター タイトルの書式設定</a:t>
            </a:r>
            <a:endParaRPr lang="en-US" dirty="0"/>
          </a:p>
        </p:txBody>
      </p:sp>
      <p:sp>
        <p:nvSpPr>
          <p:cNvPr id="3" name="Content Placeholder 2"/>
          <p:cNvSpPr>
            <a:spLocks noGrp="1"/>
          </p:cNvSpPr>
          <p:nvPr>
            <p:ph idx="1"/>
          </p:nvPr>
        </p:nvSpPr>
        <p:spPr>
          <a:xfrm>
            <a:off x="4648379" y="2203462"/>
            <a:ext cx="5535345" cy="10875587"/>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3140" y="4591128"/>
            <a:ext cx="3526503" cy="8505631"/>
          </a:xfrm>
        </p:spPr>
        <p:txBody>
          <a:bodyPr/>
          <a:lstStyle>
            <a:lvl1pPr marL="0" indent="0">
              <a:buNone/>
              <a:defRPr sz="1900"/>
            </a:lvl1pPr>
            <a:lvl2pPr marL="546126" indent="0">
              <a:buNone/>
              <a:defRPr sz="1700"/>
            </a:lvl2pPr>
            <a:lvl3pPr marL="1092252" indent="0">
              <a:buNone/>
              <a:defRPr sz="1400"/>
            </a:lvl3pPr>
            <a:lvl4pPr marL="1638378" indent="0">
              <a:buNone/>
              <a:defRPr sz="1200"/>
            </a:lvl4pPr>
            <a:lvl5pPr marL="2184505" indent="0">
              <a:buNone/>
              <a:defRPr sz="1200"/>
            </a:lvl5pPr>
            <a:lvl6pPr marL="2730631" indent="0">
              <a:buNone/>
              <a:defRPr sz="1200"/>
            </a:lvl6pPr>
            <a:lvl7pPr marL="3276756" indent="0">
              <a:buNone/>
              <a:defRPr sz="1200"/>
            </a:lvl7pPr>
            <a:lvl8pPr marL="3822882" indent="0">
              <a:buNone/>
              <a:defRPr sz="1200"/>
            </a:lvl8pPr>
            <a:lvl9pPr marL="4369008" indent="0">
              <a:buNone/>
              <a:defRPr sz="12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F29E5C0C-0476-490C-9B11-897FB43C8583}"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223CDC6-F257-4EAC-9FB4-1BADA92634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025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3140" y="1020251"/>
            <a:ext cx="3526503" cy="3570877"/>
          </a:xfrm>
        </p:spPr>
        <p:txBody>
          <a:bodyPr anchor="b"/>
          <a:lstStyle>
            <a:lvl1pPr>
              <a:defRPr sz="3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48379" y="2203462"/>
            <a:ext cx="5535345" cy="10875587"/>
          </a:xfrm>
        </p:spPr>
        <p:txBody>
          <a:bodyPr anchor="t"/>
          <a:lstStyle>
            <a:lvl1pPr marL="0" indent="0">
              <a:buNone/>
              <a:defRPr sz="3800"/>
            </a:lvl1pPr>
            <a:lvl2pPr marL="546126" indent="0">
              <a:buNone/>
              <a:defRPr sz="3300"/>
            </a:lvl2pPr>
            <a:lvl3pPr marL="1092252" indent="0">
              <a:buNone/>
              <a:defRPr sz="2900"/>
            </a:lvl3pPr>
            <a:lvl4pPr marL="1638378" indent="0">
              <a:buNone/>
              <a:defRPr sz="2400"/>
            </a:lvl4pPr>
            <a:lvl5pPr marL="2184505" indent="0">
              <a:buNone/>
              <a:defRPr sz="2400"/>
            </a:lvl5pPr>
            <a:lvl6pPr marL="2730631" indent="0">
              <a:buNone/>
              <a:defRPr sz="2400"/>
            </a:lvl6pPr>
            <a:lvl7pPr marL="3276756" indent="0">
              <a:buNone/>
              <a:defRPr sz="2400"/>
            </a:lvl7pPr>
            <a:lvl8pPr marL="3822882" indent="0">
              <a:buNone/>
              <a:defRPr sz="2400"/>
            </a:lvl8pPr>
            <a:lvl9pPr marL="4369008" indent="0">
              <a:buNone/>
              <a:defRPr sz="24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753140" y="4591128"/>
            <a:ext cx="3526503" cy="8505631"/>
          </a:xfrm>
        </p:spPr>
        <p:txBody>
          <a:bodyPr/>
          <a:lstStyle>
            <a:lvl1pPr marL="0" indent="0">
              <a:buNone/>
              <a:defRPr sz="1900"/>
            </a:lvl1pPr>
            <a:lvl2pPr marL="546126" indent="0">
              <a:buNone/>
              <a:defRPr sz="1700"/>
            </a:lvl2pPr>
            <a:lvl3pPr marL="1092252" indent="0">
              <a:buNone/>
              <a:defRPr sz="1400"/>
            </a:lvl3pPr>
            <a:lvl4pPr marL="1638378" indent="0">
              <a:buNone/>
              <a:defRPr sz="1200"/>
            </a:lvl4pPr>
            <a:lvl5pPr marL="2184505" indent="0">
              <a:buNone/>
              <a:defRPr sz="1200"/>
            </a:lvl5pPr>
            <a:lvl6pPr marL="2730631" indent="0">
              <a:buNone/>
              <a:defRPr sz="1200"/>
            </a:lvl6pPr>
            <a:lvl7pPr marL="3276756" indent="0">
              <a:buNone/>
              <a:defRPr sz="1200"/>
            </a:lvl7pPr>
            <a:lvl8pPr marL="3822882" indent="0">
              <a:buNone/>
              <a:defRPr sz="1200"/>
            </a:lvl8pPr>
            <a:lvl9pPr marL="4369008" indent="0">
              <a:buNone/>
              <a:defRPr sz="12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fld id="{999BDD56-D014-4EEA-A6EC-0DEDBBB9DCF6}"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26BE95B-ED84-4348-A7AC-B198E95CDAA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530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5899" y="581325"/>
            <a:ext cx="13226628" cy="2109249"/>
          </a:xfrm>
          <a:prstGeom prst="rect">
            <a:avLst/>
          </a:prstGeom>
        </p:spPr>
        <p:txBody>
          <a:bodyPr vert="horz" lIns="128455" tIns="64227" rIns="128455" bIns="64227"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55899" y="2904396"/>
            <a:ext cx="13226628" cy="6922439"/>
          </a:xfrm>
          <a:prstGeom prst="rect">
            <a:avLst/>
          </a:prstGeom>
        </p:spPr>
        <p:txBody>
          <a:bodyPr vert="horz" lIns="128455" tIns="64227" rIns="128455" bIns="64227"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55900" y="10109702"/>
            <a:ext cx="3451201" cy="581324"/>
          </a:xfrm>
          <a:prstGeom prst="rect">
            <a:avLst/>
          </a:prstGeom>
        </p:spPr>
        <p:txBody>
          <a:bodyPr vert="horz" lIns="128455" tIns="64227" rIns="128455" bIns="64227" rtlCol="0" anchor="ctr"/>
          <a:lstStyle>
            <a:lvl1pPr algn="l" defTabSz="1431501" fontAlgn="auto">
              <a:spcBef>
                <a:spcPts val="0"/>
              </a:spcBef>
              <a:spcAft>
                <a:spcPts val="0"/>
              </a:spcAft>
              <a:defRPr sz="1400" smtClean="0">
                <a:solidFill>
                  <a:schemeClr val="tx1">
                    <a:tint val="75000"/>
                  </a:schemeClr>
                </a:solidFill>
                <a:latin typeface="+mn-lt"/>
                <a:ea typeface="+mn-ea"/>
              </a:defRPr>
            </a:lvl1pPr>
          </a:lstStyle>
          <a:p>
            <a:pPr>
              <a:defRPr/>
            </a:pPr>
            <a:fld id="{D72D030D-BC4F-4300-9C1D-DEF9FB5A657B}" type="datetimeFigureOut">
              <a:rPr lang="en-US">
                <a:solidFill>
                  <a:prstClr val="black">
                    <a:tint val="75000"/>
                  </a:prstClr>
                </a:solidFill>
              </a:rPr>
              <a:pPr>
                <a:defRPr/>
              </a:pPr>
              <a:t>11/20/2025</a:t>
            </a:fld>
            <a:endParaRPr lang="en-US" dirty="0">
              <a:solidFill>
                <a:prstClr val="black">
                  <a:tint val="75000"/>
                </a:prstClr>
              </a:solidFill>
            </a:endParaRPr>
          </a:p>
        </p:txBody>
      </p:sp>
      <p:sp>
        <p:nvSpPr>
          <p:cNvPr id="5" name="Footer Placeholder 4"/>
          <p:cNvSpPr>
            <a:spLocks noGrp="1"/>
          </p:cNvSpPr>
          <p:nvPr>
            <p:ph type="ftr" sz="quarter" idx="3"/>
          </p:nvPr>
        </p:nvSpPr>
        <p:spPr>
          <a:xfrm>
            <a:off x="5078581" y="10109702"/>
            <a:ext cx="5181266" cy="581324"/>
          </a:xfrm>
          <a:prstGeom prst="rect">
            <a:avLst/>
          </a:prstGeom>
        </p:spPr>
        <p:txBody>
          <a:bodyPr vert="horz" lIns="128455" tIns="64227" rIns="128455" bIns="64227" rtlCol="0" anchor="ctr"/>
          <a:lstStyle>
            <a:lvl1pPr algn="ctr" defTabSz="1431501" fontAlgn="auto">
              <a:spcBef>
                <a:spcPts val="0"/>
              </a:spcBef>
              <a:spcAft>
                <a:spcPts val="0"/>
              </a:spcAft>
              <a:defRPr sz="1400" dirty="0">
                <a:solidFill>
                  <a:schemeClr val="tx1">
                    <a:tint val="75000"/>
                  </a:schemeClr>
                </a:solidFill>
                <a:latin typeface="+mn-lt"/>
                <a:ea typeface="+mn-ea"/>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0831327" y="10109702"/>
            <a:ext cx="3451201" cy="581324"/>
          </a:xfrm>
          <a:prstGeom prst="rect">
            <a:avLst/>
          </a:prstGeom>
        </p:spPr>
        <p:txBody>
          <a:bodyPr vert="horz" lIns="128455" tIns="64227" rIns="128455" bIns="64227" rtlCol="0" anchor="ctr"/>
          <a:lstStyle>
            <a:lvl1pPr algn="r" defTabSz="1431501" fontAlgn="auto">
              <a:spcBef>
                <a:spcPts val="0"/>
              </a:spcBef>
              <a:spcAft>
                <a:spcPts val="0"/>
              </a:spcAft>
              <a:defRPr sz="1400" smtClean="0">
                <a:solidFill>
                  <a:schemeClr val="tx1">
                    <a:tint val="75000"/>
                  </a:schemeClr>
                </a:solidFill>
                <a:latin typeface="+mn-lt"/>
                <a:ea typeface="+mn-ea"/>
              </a:defRPr>
            </a:lvl1pPr>
          </a:lstStyle>
          <a:p>
            <a:pPr>
              <a:defRPr/>
            </a:pPr>
            <a:fld id="{0D2EABC4-B37D-4B48-A645-B436E776B1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544020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1090529" rtl="0" fontAlgn="base">
        <a:lnSpc>
          <a:spcPct val="90000"/>
        </a:lnSpc>
        <a:spcBef>
          <a:spcPct val="0"/>
        </a:spcBef>
        <a:spcAft>
          <a:spcPct val="0"/>
        </a:spcAft>
        <a:defRPr kumimoji="1" sz="5200" kern="1200">
          <a:solidFill>
            <a:schemeClr val="tx1"/>
          </a:solidFill>
          <a:latin typeface="+mj-lt"/>
          <a:ea typeface="+mj-ea"/>
          <a:cs typeface="+mj-cs"/>
        </a:defRPr>
      </a:lvl1pPr>
      <a:lvl2pPr algn="l" defTabSz="1090529" rtl="0" fontAlgn="base">
        <a:lnSpc>
          <a:spcPct val="90000"/>
        </a:lnSpc>
        <a:spcBef>
          <a:spcPct val="0"/>
        </a:spcBef>
        <a:spcAft>
          <a:spcPct val="0"/>
        </a:spcAft>
        <a:defRPr kumimoji="1" sz="5200">
          <a:solidFill>
            <a:schemeClr val="tx1"/>
          </a:solidFill>
          <a:latin typeface="Calibri Light"/>
          <a:ea typeface="ＭＳ Ｐゴシック" pitchFamily="50" charset="-128"/>
        </a:defRPr>
      </a:lvl2pPr>
      <a:lvl3pPr algn="l" defTabSz="1090529" rtl="0" fontAlgn="base">
        <a:lnSpc>
          <a:spcPct val="90000"/>
        </a:lnSpc>
        <a:spcBef>
          <a:spcPct val="0"/>
        </a:spcBef>
        <a:spcAft>
          <a:spcPct val="0"/>
        </a:spcAft>
        <a:defRPr kumimoji="1" sz="5200">
          <a:solidFill>
            <a:schemeClr val="tx1"/>
          </a:solidFill>
          <a:latin typeface="Calibri Light"/>
          <a:ea typeface="ＭＳ Ｐゴシック" pitchFamily="50" charset="-128"/>
        </a:defRPr>
      </a:lvl3pPr>
      <a:lvl4pPr algn="l" defTabSz="1090529" rtl="0" fontAlgn="base">
        <a:lnSpc>
          <a:spcPct val="90000"/>
        </a:lnSpc>
        <a:spcBef>
          <a:spcPct val="0"/>
        </a:spcBef>
        <a:spcAft>
          <a:spcPct val="0"/>
        </a:spcAft>
        <a:defRPr kumimoji="1" sz="5200">
          <a:solidFill>
            <a:schemeClr val="tx1"/>
          </a:solidFill>
          <a:latin typeface="Calibri Light"/>
          <a:ea typeface="ＭＳ Ｐゴシック" pitchFamily="50" charset="-128"/>
        </a:defRPr>
      </a:lvl4pPr>
      <a:lvl5pPr algn="l" defTabSz="1090529" rtl="0" fontAlgn="base">
        <a:lnSpc>
          <a:spcPct val="90000"/>
        </a:lnSpc>
        <a:spcBef>
          <a:spcPct val="0"/>
        </a:spcBef>
        <a:spcAft>
          <a:spcPct val="0"/>
        </a:spcAft>
        <a:defRPr kumimoji="1" sz="5200">
          <a:solidFill>
            <a:schemeClr val="tx1"/>
          </a:solidFill>
          <a:latin typeface="Calibri Light"/>
          <a:ea typeface="ＭＳ Ｐゴシック" pitchFamily="50" charset="-128"/>
        </a:defRPr>
      </a:lvl5pPr>
      <a:lvl6pPr marL="642275" algn="l" defTabSz="1090529" rtl="0" fontAlgn="base">
        <a:lnSpc>
          <a:spcPct val="90000"/>
        </a:lnSpc>
        <a:spcBef>
          <a:spcPct val="0"/>
        </a:spcBef>
        <a:spcAft>
          <a:spcPct val="0"/>
        </a:spcAft>
        <a:defRPr kumimoji="1" sz="5200">
          <a:solidFill>
            <a:schemeClr val="tx1"/>
          </a:solidFill>
          <a:latin typeface="Calibri Light"/>
          <a:ea typeface="ＭＳ Ｐゴシック" pitchFamily="50" charset="-128"/>
        </a:defRPr>
      </a:lvl6pPr>
      <a:lvl7pPr marL="1284549" algn="l" defTabSz="1090529" rtl="0" fontAlgn="base">
        <a:lnSpc>
          <a:spcPct val="90000"/>
        </a:lnSpc>
        <a:spcBef>
          <a:spcPct val="0"/>
        </a:spcBef>
        <a:spcAft>
          <a:spcPct val="0"/>
        </a:spcAft>
        <a:defRPr kumimoji="1" sz="5200">
          <a:solidFill>
            <a:schemeClr val="tx1"/>
          </a:solidFill>
          <a:latin typeface="Calibri Light"/>
          <a:ea typeface="ＭＳ Ｐゴシック" pitchFamily="50" charset="-128"/>
        </a:defRPr>
      </a:lvl7pPr>
      <a:lvl8pPr marL="1926824" algn="l" defTabSz="1090529" rtl="0" fontAlgn="base">
        <a:lnSpc>
          <a:spcPct val="90000"/>
        </a:lnSpc>
        <a:spcBef>
          <a:spcPct val="0"/>
        </a:spcBef>
        <a:spcAft>
          <a:spcPct val="0"/>
        </a:spcAft>
        <a:defRPr kumimoji="1" sz="5200">
          <a:solidFill>
            <a:schemeClr val="tx1"/>
          </a:solidFill>
          <a:latin typeface="Calibri Light"/>
          <a:ea typeface="ＭＳ Ｐゴシック" pitchFamily="50" charset="-128"/>
        </a:defRPr>
      </a:lvl8pPr>
      <a:lvl9pPr marL="2569098" algn="l" defTabSz="1090529" rtl="0" fontAlgn="base">
        <a:lnSpc>
          <a:spcPct val="90000"/>
        </a:lnSpc>
        <a:spcBef>
          <a:spcPct val="0"/>
        </a:spcBef>
        <a:spcAft>
          <a:spcPct val="0"/>
        </a:spcAft>
        <a:defRPr kumimoji="1" sz="5200">
          <a:solidFill>
            <a:schemeClr val="tx1"/>
          </a:solidFill>
          <a:latin typeface="Calibri Light"/>
          <a:ea typeface="ＭＳ Ｐゴシック" pitchFamily="50" charset="-128"/>
        </a:defRPr>
      </a:lvl9pPr>
    </p:titleStyle>
    <p:bodyStyle>
      <a:lvl1pPr marL="272075" indent="-272075" algn="l" defTabSz="1090529" rtl="0" fontAlgn="base">
        <a:lnSpc>
          <a:spcPct val="90000"/>
        </a:lnSpc>
        <a:spcBef>
          <a:spcPts val="1194"/>
        </a:spcBef>
        <a:spcAft>
          <a:spcPct val="0"/>
        </a:spcAft>
        <a:buFont typeface="Arial" pitchFamily="34" charset="0"/>
        <a:buChar char="•"/>
        <a:defRPr kumimoji="1" sz="3200" kern="1200">
          <a:solidFill>
            <a:schemeClr val="tx1"/>
          </a:solidFill>
          <a:latin typeface="+mn-lt"/>
          <a:ea typeface="+mn-ea"/>
          <a:cs typeface="+mn-cs"/>
        </a:defRPr>
      </a:lvl1pPr>
      <a:lvl2pPr marL="818455" indent="-272075" algn="l" defTabSz="1090529" rtl="0" fontAlgn="base">
        <a:lnSpc>
          <a:spcPct val="90000"/>
        </a:lnSpc>
        <a:spcBef>
          <a:spcPts val="597"/>
        </a:spcBef>
        <a:spcAft>
          <a:spcPct val="0"/>
        </a:spcAft>
        <a:buFont typeface="Arial" pitchFamily="34" charset="0"/>
        <a:buChar char="•"/>
        <a:defRPr kumimoji="1" sz="2800" kern="1200">
          <a:solidFill>
            <a:schemeClr val="tx1"/>
          </a:solidFill>
          <a:latin typeface="+mn-lt"/>
          <a:ea typeface="+mn-ea"/>
          <a:cs typeface="+mn-cs"/>
        </a:defRPr>
      </a:lvl2pPr>
      <a:lvl3pPr marL="1364833" indent="-272075" algn="l" defTabSz="1090529" rtl="0" fontAlgn="base">
        <a:lnSpc>
          <a:spcPct val="90000"/>
        </a:lnSpc>
        <a:spcBef>
          <a:spcPts val="597"/>
        </a:spcBef>
        <a:spcAft>
          <a:spcPct val="0"/>
        </a:spcAft>
        <a:buFont typeface="Arial" pitchFamily="34" charset="0"/>
        <a:buChar char="•"/>
        <a:defRPr kumimoji="1" sz="2400" kern="1200">
          <a:solidFill>
            <a:schemeClr val="tx1"/>
          </a:solidFill>
          <a:latin typeface="+mn-lt"/>
          <a:ea typeface="+mn-ea"/>
          <a:cs typeface="+mn-cs"/>
        </a:defRPr>
      </a:lvl3pPr>
      <a:lvl4pPr marL="1911214" indent="-272075" algn="l" defTabSz="1090529" rtl="0" fontAlgn="base">
        <a:lnSpc>
          <a:spcPct val="90000"/>
        </a:lnSpc>
        <a:spcBef>
          <a:spcPts val="597"/>
        </a:spcBef>
        <a:spcAft>
          <a:spcPct val="0"/>
        </a:spcAft>
        <a:buFont typeface="Arial" pitchFamily="34" charset="0"/>
        <a:buChar char="•"/>
        <a:defRPr kumimoji="1" sz="2100" kern="1200">
          <a:solidFill>
            <a:schemeClr val="tx1"/>
          </a:solidFill>
          <a:latin typeface="+mn-lt"/>
          <a:ea typeface="+mn-ea"/>
          <a:cs typeface="+mn-cs"/>
        </a:defRPr>
      </a:lvl4pPr>
      <a:lvl5pPr marL="2455363" indent="-272075" algn="l" defTabSz="1090529" rtl="0" fontAlgn="base">
        <a:lnSpc>
          <a:spcPct val="90000"/>
        </a:lnSpc>
        <a:spcBef>
          <a:spcPts val="597"/>
        </a:spcBef>
        <a:spcAft>
          <a:spcPct val="0"/>
        </a:spcAft>
        <a:buFont typeface="Arial" pitchFamily="34" charset="0"/>
        <a:buChar char="•"/>
        <a:defRPr kumimoji="1" sz="2100" kern="1200">
          <a:solidFill>
            <a:schemeClr val="tx1"/>
          </a:solidFill>
          <a:latin typeface="+mn-lt"/>
          <a:ea typeface="+mn-ea"/>
          <a:cs typeface="+mn-cs"/>
        </a:defRPr>
      </a:lvl5pPr>
      <a:lvl6pPr marL="3003693" indent="-273064" algn="l" defTabSz="1092252" rtl="0" eaLnBrk="1" latinLnBrk="0" hangingPunct="1">
        <a:lnSpc>
          <a:spcPct val="90000"/>
        </a:lnSpc>
        <a:spcBef>
          <a:spcPts val="597"/>
        </a:spcBef>
        <a:buFont typeface="Arial" panose="020B0604020202020204" pitchFamily="34" charset="0"/>
        <a:buChar char="•"/>
        <a:defRPr kumimoji="1" sz="2200" kern="1200">
          <a:solidFill>
            <a:schemeClr val="tx1"/>
          </a:solidFill>
          <a:latin typeface="+mn-lt"/>
          <a:ea typeface="+mn-ea"/>
          <a:cs typeface="+mn-cs"/>
        </a:defRPr>
      </a:lvl6pPr>
      <a:lvl7pPr marL="3549820" indent="-273064" algn="l" defTabSz="1092252" rtl="0" eaLnBrk="1" latinLnBrk="0" hangingPunct="1">
        <a:lnSpc>
          <a:spcPct val="90000"/>
        </a:lnSpc>
        <a:spcBef>
          <a:spcPts val="597"/>
        </a:spcBef>
        <a:buFont typeface="Arial" panose="020B0604020202020204" pitchFamily="34" charset="0"/>
        <a:buChar char="•"/>
        <a:defRPr kumimoji="1" sz="2200" kern="1200">
          <a:solidFill>
            <a:schemeClr val="tx1"/>
          </a:solidFill>
          <a:latin typeface="+mn-lt"/>
          <a:ea typeface="+mn-ea"/>
          <a:cs typeface="+mn-cs"/>
        </a:defRPr>
      </a:lvl7pPr>
      <a:lvl8pPr marL="4095946" indent="-273064" algn="l" defTabSz="1092252" rtl="0" eaLnBrk="1" latinLnBrk="0" hangingPunct="1">
        <a:lnSpc>
          <a:spcPct val="90000"/>
        </a:lnSpc>
        <a:spcBef>
          <a:spcPts val="597"/>
        </a:spcBef>
        <a:buFont typeface="Arial" panose="020B0604020202020204" pitchFamily="34" charset="0"/>
        <a:buChar char="•"/>
        <a:defRPr kumimoji="1" sz="2200" kern="1200">
          <a:solidFill>
            <a:schemeClr val="tx1"/>
          </a:solidFill>
          <a:latin typeface="+mn-lt"/>
          <a:ea typeface="+mn-ea"/>
          <a:cs typeface="+mn-cs"/>
        </a:defRPr>
      </a:lvl8pPr>
      <a:lvl9pPr marL="4642072" indent="-273064" algn="l" defTabSz="1092252" rtl="0" eaLnBrk="1" latinLnBrk="0" hangingPunct="1">
        <a:lnSpc>
          <a:spcPct val="90000"/>
        </a:lnSpc>
        <a:spcBef>
          <a:spcPts val="597"/>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en-US"/>
      </a:defPPr>
      <a:lvl1pPr marL="0" algn="l" defTabSz="1092252" rtl="0" eaLnBrk="1" latinLnBrk="0" hangingPunct="1">
        <a:defRPr kumimoji="1" sz="2200" kern="1200">
          <a:solidFill>
            <a:schemeClr val="tx1"/>
          </a:solidFill>
          <a:latin typeface="+mn-lt"/>
          <a:ea typeface="+mn-ea"/>
          <a:cs typeface="+mn-cs"/>
        </a:defRPr>
      </a:lvl1pPr>
      <a:lvl2pPr marL="546126" algn="l" defTabSz="1092252" rtl="0" eaLnBrk="1" latinLnBrk="0" hangingPunct="1">
        <a:defRPr kumimoji="1" sz="2200" kern="1200">
          <a:solidFill>
            <a:schemeClr val="tx1"/>
          </a:solidFill>
          <a:latin typeface="+mn-lt"/>
          <a:ea typeface="+mn-ea"/>
          <a:cs typeface="+mn-cs"/>
        </a:defRPr>
      </a:lvl2pPr>
      <a:lvl3pPr marL="1092252" algn="l" defTabSz="1092252" rtl="0" eaLnBrk="1" latinLnBrk="0" hangingPunct="1">
        <a:defRPr kumimoji="1" sz="2200" kern="1200">
          <a:solidFill>
            <a:schemeClr val="tx1"/>
          </a:solidFill>
          <a:latin typeface="+mn-lt"/>
          <a:ea typeface="+mn-ea"/>
          <a:cs typeface="+mn-cs"/>
        </a:defRPr>
      </a:lvl3pPr>
      <a:lvl4pPr marL="1638378" algn="l" defTabSz="1092252" rtl="0" eaLnBrk="1" latinLnBrk="0" hangingPunct="1">
        <a:defRPr kumimoji="1" sz="2200" kern="1200">
          <a:solidFill>
            <a:schemeClr val="tx1"/>
          </a:solidFill>
          <a:latin typeface="+mn-lt"/>
          <a:ea typeface="+mn-ea"/>
          <a:cs typeface="+mn-cs"/>
        </a:defRPr>
      </a:lvl4pPr>
      <a:lvl5pPr marL="2184505" algn="l" defTabSz="1092252" rtl="0" eaLnBrk="1" latinLnBrk="0" hangingPunct="1">
        <a:defRPr kumimoji="1" sz="2200" kern="1200">
          <a:solidFill>
            <a:schemeClr val="tx1"/>
          </a:solidFill>
          <a:latin typeface="+mn-lt"/>
          <a:ea typeface="+mn-ea"/>
          <a:cs typeface="+mn-cs"/>
        </a:defRPr>
      </a:lvl5pPr>
      <a:lvl6pPr marL="2730631" algn="l" defTabSz="1092252" rtl="0" eaLnBrk="1" latinLnBrk="0" hangingPunct="1">
        <a:defRPr kumimoji="1" sz="2200" kern="1200">
          <a:solidFill>
            <a:schemeClr val="tx1"/>
          </a:solidFill>
          <a:latin typeface="+mn-lt"/>
          <a:ea typeface="+mn-ea"/>
          <a:cs typeface="+mn-cs"/>
        </a:defRPr>
      </a:lvl6pPr>
      <a:lvl7pPr marL="3276756" algn="l" defTabSz="1092252" rtl="0" eaLnBrk="1" latinLnBrk="0" hangingPunct="1">
        <a:defRPr kumimoji="1" sz="2200" kern="1200">
          <a:solidFill>
            <a:schemeClr val="tx1"/>
          </a:solidFill>
          <a:latin typeface="+mn-lt"/>
          <a:ea typeface="+mn-ea"/>
          <a:cs typeface="+mn-cs"/>
        </a:defRPr>
      </a:lvl7pPr>
      <a:lvl8pPr marL="3822882" algn="l" defTabSz="1092252" rtl="0" eaLnBrk="1" latinLnBrk="0" hangingPunct="1">
        <a:defRPr kumimoji="1" sz="2200" kern="1200">
          <a:solidFill>
            <a:schemeClr val="tx1"/>
          </a:solidFill>
          <a:latin typeface="+mn-lt"/>
          <a:ea typeface="+mn-ea"/>
          <a:cs typeface="+mn-cs"/>
        </a:defRPr>
      </a:lvl8pPr>
      <a:lvl9pPr marL="4369008" algn="l" defTabSz="1092252" rtl="0" eaLnBrk="1" latinLnBrk="0" hangingPunct="1">
        <a:defRPr kumimoji="1"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会社案内-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334488" cy="10908792"/>
          </a:xfrm>
          <a:prstGeom prst="rect">
            <a:avLst/>
          </a:prstGeom>
        </p:spPr>
      </p:pic>
      <p:sp>
        <p:nvSpPr>
          <p:cNvPr id="1027" name="AutoShape 3"/>
          <p:cNvSpPr>
            <a:spLocks noChangeAspect="1" noChangeArrowheads="1" noTextEdit="1"/>
          </p:cNvSpPr>
          <p:nvPr/>
        </p:nvSpPr>
        <p:spPr bwMode="auto">
          <a:xfrm>
            <a:off x="-1003915" y="1"/>
            <a:ext cx="19157962" cy="10909300"/>
          </a:xfrm>
          <a:prstGeom prst="rect">
            <a:avLst/>
          </a:prstGeom>
          <a:noFill/>
          <a:ln w="9525">
            <a:noFill/>
            <a:miter lim="800000"/>
            <a:headEnd/>
            <a:tailEnd/>
          </a:ln>
        </p:spPr>
        <p:txBody>
          <a:bodyPr vert="horz" wrap="square" lIns="128455" tIns="64227" rIns="128455" bIns="64227" numCol="1" anchor="t" anchorCtr="0" compatLnSpc="1">
            <a:prstTxWarp prst="textNoShape">
              <a:avLst/>
            </a:prstTxWarp>
          </a:bodyPr>
          <a:lstStyle/>
          <a:p>
            <a:endParaRPr lang="ja-JP" altLang="en-US" dirty="0"/>
          </a:p>
        </p:txBody>
      </p:sp>
      <p:sp>
        <p:nvSpPr>
          <p:cNvPr id="1030" name="Rectangle 6"/>
          <p:cNvSpPr>
            <a:spLocks noChangeArrowheads="1"/>
          </p:cNvSpPr>
          <p:nvPr/>
        </p:nvSpPr>
        <p:spPr bwMode="auto">
          <a:xfrm>
            <a:off x="8929099" y="5229117"/>
            <a:ext cx="6237285" cy="67710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1284549" fontAlgn="base">
              <a:spcBef>
                <a:spcPct val="0"/>
              </a:spcBef>
              <a:spcAft>
                <a:spcPct val="0"/>
              </a:spcAft>
            </a:pPr>
            <a:r>
              <a:rPr lang="ja-JP" altLang="en-US" sz="4400" dirty="0">
                <a:solidFill>
                  <a:srgbClr val="000000"/>
                </a:solidFill>
                <a:latin typeface="HGP創英角ｺﾞｼｯｸUB" pitchFamily="50" charset="-128"/>
                <a:ea typeface="HGP創英角ｺﾞｼｯｸUB" pitchFamily="50" charset="-128"/>
                <a:cs typeface="ＭＳ Ｐゴシック" pitchFamily="50" charset="-128"/>
              </a:rPr>
              <a:t>肺炎球菌ワクチンについて</a:t>
            </a:r>
            <a:endParaRPr lang="ja-JP" altLang="en-US" sz="3600" dirty="0">
              <a:latin typeface="Arial" pitchFamily="34" charset="0"/>
              <a:ea typeface="ＭＳ Ｐゴシック" pitchFamily="50" charset="-128"/>
              <a:cs typeface="ＭＳ Ｐゴシック" pitchFamily="50" charset="-128"/>
            </a:endParaRPr>
          </a:p>
        </p:txBody>
      </p:sp>
      <p:sp>
        <p:nvSpPr>
          <p:cNvPr id="1031" name="Rectangle 7"/>
          <p:cNvSpPr>
            <a:spLocks noChangeArrowheads="1"/>
          </p:cNvSpPr>
          <p:nvPr/>
        </p:nvSpPr>
        <p:spPr bwMode="auto">
          <a:xfrm>
            <a:off x="9790713" y="6166402"/>
            <a:ext cx="4514056" cy="98488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1284549" fontAlgn="base">
              <a:spcBef>
                <a:spcPct val="0"/>
              </a:spcBef>
              <a:spcAft>
                <a:spcPct val="0"/>
              </a:spcAft>
            </a:pPr>
            <a:r>
              <a:rPr lang="ja-JP" altLang="en-US" sz="3200" dirty="0">
                <a:latin typeface="HGS創英角ｺﾞｼｯｸUB" panose="020B0900000000000000" pitchFamily="50" charset="-128"/>
                <a:ea typeface="HGS創英角ｺﾞｼｯｸUB" panose="020B0900000000000000" pitchFamily="50" charset="-128"/>
                <a:cs typeface="ＭＳ Ｐゴシック" pitchFamily="50" charset="-128"/>
              </a:rPr>
              <a:t>島根大学医学部附属病院</a:t>
            </a:r>
            <a:br>
              <a:rPr lang="en-US" altLang="ja-JP" sz="3200" dirty="0">
                <a:latin typeface="HGS創英角ｺﾞｼｯｸUB" panose="020B0900000000000000" pitchFamily="50" charset="-128"/>
                <a:ea typeface="HGS創英角ｺﾞｼｯｸUB" panose="020B0900000000000000" pitchFamily="50" charset="-128"/>
                <a:cs typeface="ＭＳ Ｐゴシック" pitchFamily="50" charset="-128"/>
              </a:rPr>
            </a:br>
            <a:r>
              <a:rPr lang="ja-JP" altLang="en-US" sz="3200" dirty="0">
                <a:latin typeface="HGS創英角ｺﾞｼｯｸUB" panose="020B0900000000000000" pitchFamily="50" charset="-128"/>
                <a:ea typeface="HGS創英角ｺﾞｼｯｸUB" panose="020B0900000000000000" pitchFamily="50" charset="-128"/>
                <a:cs typeface="ＭＳ Ｐゴシック" pitchFamily="50" charset="-128"/>
              </a:rPr>
              <a:t>呼吸器・化学療法内科</a:t>
            </a:r>
          </a:p>
        </p:txBody>
      </p:sp>
      <p:sp>
        <p:nvSpPr>
          <p:cNvPr id="7" name="Rectangle 7">
            <a:extLst>
              <a:ext uri="{FF2B5EF4-FFF2-40B4-BE49-F238E27FC236}">
                <a16:creationId xmlns:a16="http://schemas.microsoft.com/office/drawing/2014/main" id="{0BB50E72-2600-4CA4-AAA2-5D663408B0F0}"/>
              </a:ext>
            </a:extLst>
          </p:cNvPr>
          <p:cNvSpPr>
            <a:spLocks noChangeArrowheads="1"/>
          </p:cNvSpPr>
          <p:nvPr/>
        </p:nvSpPr>
        <p:spPr bwMode="auto">
          <a:xfrm>
            <a:off x="12672110" y="10381352"/>
            <a:ext cx="2494273"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1284549" fontAlgn="base">
              <a:spcBef>
                <a:spcPct val="0"/>
              </a:spcBef>
              <a:spcAft>
                <a:spcPct val="0"/>
              </a:spcAft>
            </a:pPr>
            <a:r>
              <a:rPr lang="en-US" altLang="ja-JP" sz="1800">
                <a:solidFill>
                  <a:schemeClr val="bg1"/>
                </a:solidFill>
                <a:latin typeface="HGS創英角ｺﾞｼｯｸUB" panose="020B0900000000000000" pitchFamily="50" charset="-128"/>
                <a:ea typeface="HGS創英角ｺﾞｼｯｸUB" panose="020B0900000000000000" pitchFamily="50" charset="-128"/>
                <a:cs typeface="ＭＳ Ｐゴシック" pitchFamily="50" charset="-128"/>
              </a:rPr>
              <a:t>Ver4.1(2025/10/01</a:t>
            </a:r>
            <a:r>
              <a:rPr lang="ja-JP" altLang="en-US" sz="1800" dirty="0">
                <a:solidFill>
                  <a:schemeClr val="bg1"/>
                </a:solidFill>
                <a:latin typeface="HGS創英角ｺﾞｼｯｸUB" panose="020B0900000000000000" pitchFamily="50" charset="-128"/>
                <a:ea typeface="HGS創英角ｺﾞｼｯｸUB" panose="020B0900000000000000" pitchFamily="50" charset="-128"/>
                <a:cs typeface="ＭＳ Ｐゴシック" pitchFamily="50" charset="-128"/>
              </a:rPr>
              <a:t>）</a:t>
            </a:r>
          </a:p>
        </p:txBody>
      </p:sp>
      <p:sp>
        <p:nvSpPr>
          <p:cNvPr id="3" name="正方形/長方形 2">
            <a:extLst>
              <a:ext uri="{FF2B5EF4-FFF2-40B4-BE49-F238E27FC236}">
                <a16:creationId xmlns:a16="http://schemas.microsoft.com/office/drawing/2014/main" id="{4AD3E485-679C-CB02-701F-7080A7870BFA}"/>
              </a:ext>
            </a:extLst>
          </p:cNvPr>
          <p:cNvSpPr/>
          <p:nvPr/>
        </p:nvSpPr>
        <p:spPr>
          <a:xfrm>
            <a:off x="172041" y="348887"/>
            <a:ext cx="7511186" cy="1015393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CE5C707F-084D-7496-7C8A-7B2B9BB06CB5}"/>
              </a:ext>
            </a:extLst>
          </p:cNvPr>
          <p:cNvSpPr/>
          <p:nvPr/>
        </p:nvSpPr>
        <p:spPr>
          <a:xfrm>
            <a:off x="698813" y="406479"/>
            <a:ext cx="6429605" cy="876889"/>
          </a:xfrm>
          <a:prstGeom prst="roundRect">
            <a:avLst/>
          </a:prstGeom>
          <a:gradFill flip="none" rotWithShape="1">
            <a:gsLst>
              <a:gs pos="0">
                <a:srgbClr val="FF99CC"/>
              </a:gs>
              <a:gs pos="74000">
                <a:srgbClr val="FF99CC">
                  <a:alpha val="40000"/>
                </a:srgbClr>
              </a:gs>
              <a:gs pos="83000">
                <a:srgbClr val="FF99CC">
                  <a:alpha val="20000"/>
                </a:srgbClr>
              </a:gs>
              <a:gs pos="100000">
                <a:srgbClr val="FF99CC">
                  <a:alpha val="10000"/>
                </a:srgbClr>
              </a:gs>
            </a:gsLst>
            <a:lin ang="16200000" scaled="1"/>
            <a:tileRect/>
          </a:gra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rPr>
              <a:t>成人の方で接種を検討すべきワクチン</a:t>
            </a:r>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6" name="四角形: 角を丸くする 5">
            <a:extLst>
              <a:ext uri="{FF2B5EF4-FFF2-40B4-BE49-F238E27FC236}">
                <a16:creationId xmlns:a16="http://schemas.microsoft.com/office/drawing/2014/main" id="{B86AB0B5-5545-2F0A-E4A8-F8F1532A46F6}"/>
              </a:ext>
            </a:extLst>
          </p:cNvPr>
          <p:cNvSpPr/>
          <p:nvPr/>
        </p:nvSpPr>
        <p:spPr>
          <a:xfrm>
            <a:off x="317406" y="4066706"/>
            <a:ext cx="7220456" cy="1159703"/>
          </a:xfrm>
          <a:prstGeom prst="roundRect">
            <a:avLst/>
          </a:prstGeom>
          <a:ln w="88900" cmpd="tri">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ja-JP" altLang="en-US" sz="1800" dirty="0">
                <a:latin typeface="Arial" panose="020B0604020202020204" pitchFamily="34" charset="0"/>
                <a:ea typeface="メイリオ" panose="020B0604030504040204" pitchFamily="50" charset="-128"/>
                <a:cs typeface="Arial" panose="020B0604020202020204" pitchFamily="34" charset="0"/>
              </a:rPr>
              <a:t>インフルエンザワクチン</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a:t>
            </a:r>
            <a:r>
              <a:rPr lang="en-US" altLang="ja-JP" sz="1800" dirty="0">
                <a:latin typeface="Arial" panose="020B0604020202020204" pitchFamily="34" charset="0"/>
                <a:ea typeface="メイリオ" panose="020B0604030504040204" pitchFamily="50" charset="-128"/>
                <a:cs typeface="Arial" panose="020B0604020202020204" pitchFamily="34" charset="0"/>
              </a:rPr>
              <a:t>65</a:t>
            </a:r>
            <a:r>
              <a:rPr lang="ja-JP" altLang="en-US" sz="1800" dirty="0">
                <a:latin typeface="Arial" panose="020B0604020202020204" pitchFamily="34" charset="0"/>
                <a:ea typeface="メイリオ" panose="020B0604030504040204" pitchFamily="50" charset="-128"/>
                <a:cs typeface="Arial" panose="020B0604020202020204" pitchFamily="34" charset="0"/>
              </a:rPr>
              <a:t>歳以上の方、</a:t>
            </a:r>
            <a:r>
              <a:rPr lang="en-US" altLang="ja-JP" sz="1800" dirty="0">
                <a:latin typeface="Arial" panose="020B0604020202020204" pitchFamily="34" charset="0"/>
                <a:ea typeface="メイリオ" panose="020B0604030504040204" pitchFamily="50" charset="-128"/>
                <a:cs typeface="Arial" panose="020B0604020202020204" pitchFamily="34" charset="0"/>
              </a:rPr>
              <a:t>60-64</a:t>
            </a:r>
            <a:r>
              <a:rPr lang="ja-JP" altLang="en-US" sz="1800" dirty="0">
                <a:latin typeface="Arial" panose="020B0604020202020204" pitchFamily="34" charset="0"/>
                <a:ea typeface="メイリオ" panose="020B0604030504040204" pitchFamily="50" charset="-128"/>
                <a:cs typeface="Arial" panose="020B0604020202020204" pitchFamily="34" charset="0"/>
              </a:rPr>
              <a:t>歳で心臓・腎臓・呼吸器障害のある方は</a:t>
            </a:r>
            <a:br>
              <a:rPr lang="en-US" altLang="ja-JP" sz="1800" dirty="0">
                <a:latin typeface="Arial" panose="020B0604020202020204" pitchFamily="34" charset="0"/>
                <a:ea typeface="メイリオ" panose="020B0604030504040204" pitchFamily="50" charset="-128"/>
                <a:cs typeface="Arial" panose="020B0604020202020204" pitchFamily="34" charset="0"/>
              </a:rPr>
            </a:br>
            <a:r>
              <a:rPr lang="ja-JP" altLang="en-US" sz="1800" dirty="0">
                <a:latin typeface="Arial" panose="020B0604020202020204" pitchFamily="34" charset="0"/>
                <a:ea typeface="メイリオ" panose="020B0604030504040204" pitchFamily="50" charset="-128"/>
                <a:cs typeface="Arial" panose="020B0604020202020204" pitchFamily="34" charset="0"/>
              </a:rPr>
              <a:t>　</a:t>
            </a:r>
            <a:r>
              <a:rPr lang="ja-JP" altLang="en-US" sz="1800" dirty="0">
                <a:solidFill>
                  <a:srgbClr val="FF0000"/>
                </a:solidFill>
                <a:latin typeface="Arial" panose="020B0604020202020204" pitchFamily="34" charset="0"/>
                <a:ea typeface="メイリオ" panose="020B0604030504040204" pitchFamily="50" charset="-128"/>
                <a:cs typeface="Arial" panose="020B0604020202020204" pitchFamily="34" charset="0"/>
              </a:rPr>
              <a:t>定期接種の対象</a:t>
            </a:r>
            <a:r>
              <a:rPr lang="ja-JP" altLang="en-US" sz="1800" dirty="0">
                <a:latin typeface="Arial" panose="020B0604020202020204" pitchFamily="34" charset="0"/>
                <a:ea typeface="メイリオ" panose="020B0604030504040204" pitchFamily="50" charset="-128"/>
                <a:cs typeface="Arial" panose="020B0604020202020204" pitchFamily="34" charset="0"/>
              </a:rPr>
              <a:t>（自治体から一部費用補助があります）</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四角形: 角を丸くする 9">
            <a:extLst>
              <a:ext uri="{FF2B5EF4-FFF2-40B4-BE49-F238E27FC236}">
                <a16:creationId xmlns:a16="http://schemas.microsoft.com/office/drawing/2014/main" id="{ECF38B13-0ECF-BBA8-D2DD-9AFA03A881C8}"/>
              </a:ext>
            </a:extLst>
          </p:cNvPr>
          <p:cNvSpPr/>
          <p:nvPr/>
        </p:nvSpPr>
        <p:spPr>
          <a:xfrm>
            <a:off x="317406" y="5409805"/>
            <a:ext cx="7220456" cy="1295796"/>
          </a:xfrm>
          <a:prstGeom prst="roundRect">
            <a:avLst/>
          </a:prstGeom>
          <a:ln w="88900" cmpd="tri">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ja-JP" altLang="en-US" sz="1800" dirty="0">
                <a:latin typeface="Arial" panose="020B0604020202020204" pitchFamily="34" charset="0"/>
                <a:ea typeface="メイリオ" panose="020B0604030504040204" pitchFamily="50" charset="-128"/>
                <a:cs typeface="Arial" panose="020B0604020202020204" pitchFamily="34" charset="0"/>
              </a:rPr>
              <a:t>新型コロナワクチン</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a:t>
            </a:r>
            <a:r>
              <a:rPr lang="en-US" altLang="ja-JP" sz="1800" dirty="0">
                <a:latin typeface="Arial" panose="020B0604020202020204" pitchFamily="34" charset="0"/>
                <a:ea typeface="メイリオ" panose="020B0604030504040204" pitchFamily="50" charset="-128"/>
                <a:cs typeface="Arial" panose="020B0604020202020204" pitchFamily="34" charset="0"/>
              </a:rPr>
              <a:t>65</a:t>
            </a:r>
            <a:r>
              <a:rPr lang="ja-JP" altLang="en-US" sz="1800" dirty="0">
                <a:latin typeface="Arial" panose="020B0604020202020204" pitchFamily="34" charset="0"/>
                <a:ea typeface="メイリオ" panose="020B0604030504040204" pitchFamily="50" charset="-128"/>
                <a:cs typeface="Arial" panose="020B0604020202020204" pitchFamily="34" charset="0"/>
              </a:rPr>
              <a:t>歳以上の方、</a:t>
            </a:r>
            <a:r>
              <a:rPr lang="en-US" altLang="ja-JP" sz="1800" dirty="0">
                <a:latin typeface="Arial" panose="020B0604020202020204" pitchFamily="34" charset="0"/>
                <a:ea typeface="メイリオ" panose="020B0604030504040204" pitchFamily="50" charset="-128"/>
                <a:cs typeface="Arial" panose="020B0604020202020204" pitchFamily="34" charset="0"/>
              </a:rPr>
              <a:t>60-64</a:t>
            </a:r>
            <a:r>
              <a:rPr lang="ja-JP" altLang="en-US" sz="1800" dirty="0">
                <a:latin typeface="Arial" panose="020B0604020202020204" pitchFamily="34" charset="0"/>
                <a:ea typeface="メイリオ" panose="020B0604030504040204" pitchFamily="50" charset="-128"/>
                <a:cs typeface="Arial" panose="020B0604020202020204" pitchFamily="34" charset="0"/>
              </a:rPr>
              <a:t>歳で心臓・腎臓・呼吸器の障害があり</a:t>
            </a:r>
            <a:br>
              <a:rPr lang="en-US" altLang="ja-JP" sz="1800" dirty="0">
                <a:latin typeface="Arial" panose="020B0604020202020204" pitchFamily="34" charset="0"/>
                <a:ea typeface="メイリオ" panose="020B0604030504040204" pitchFamily="50" charset="-128"/>
                <a:cs typeface="Arial" panose="020B0604020202020204" pitchFamily="34" charset="0"/>
              </a:rPr>
            </a:br>
            <a:r>
              <a:rPr lang="ja-JP" altLang="en-US" sz="1800" dirty="0">
                <a:latin typeface="Arial" panose="020B0604020202020204" pitchFamily="34" charset="0"/>
                <a:ea typeface="メイリオ" panose="020B0604030504040204" pitchFamily="50" charset="-128"/>
                <a:cs typeface="Arial" panose="020B0604020202020204" pitchFamily="34" charset="0"/>
              </a:rPr>
              <a:t>　身の回りの生活が極度に制限される方は</a:t>
            </a:r>
            <a:r>
              <a:rPr lang="ja-JP" altLang="en-US" sz="1800" dirty="0">
                <a:solidFill>
                  <a:srgbClr val="FF0000"/>
                </a:solidFill>
                <a:latin typeface="Arial" panose="020B0604020202020204" pitchFamily="34" charset="0"/>
                <a:ea typeface="メイリオ" panose="020B0604030504040204" pitchFamily="50" charset="-128"/>
                <a:cs typeface="Arial" panose="020B0604020202020204" pitchFamily="34" charset="0"/>
              </a:rPr>
              <a:t>定期接種の対象</a:t>
            </a:r>
            <a:endParaRPr lang="en-US" altLang="ja-JP" sz="1800" dirty="0">
              <a:solidFill>
                <a:srgbClr val="FF0000"/>
              </a:solidFill>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・インフルエンザワクチンとの同時接種も可能</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p:txBody>
      </p:sp>
      <p:sp>
        <p:nvSpPr>
          <p:cNvPr id="11" name="四角形: 角を丸くする 10">
            <a:extLst>
              <a:ext uri="{FF2B5EF4-FFF2-40B4-BE49-F238E27FC236}">
                <a16:creationId xmlns:a16="http://schemas.microsoft.com/office/drawing/2014/main" id="{BCDF62CE-645A-7FC4-35B4-C4AC0EC98C9F}"/>
              </a:ext>
            </a:extLst>
          </p:cNvPr>
          <p:cNvSpPr/>
          <p:nvPr/>
        </p:nvSpPr>
        <p:spPr>
          <a:xfrm>
            <a:off x="303388" y="6868141"/>
            <a:ext cx="7220456" cy="1618193"/>
          </a:xfrm>
          <a:prstGeom prst="roundRect">
            <a:avLst/>
          </a:prstGeom>
          <a:ln w="88900" cmpd="tri">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en-US" altLang="ja-JP" sz="1800" dirty="0">
                <a:latin typeface="Arial" panose="020B0604020202020204" pitchFamily="34" charset="0"/>
                <a:ea typeface="メイリオ" panose="020B0604030504040204" pitchFamily="50" charset="-128"/>
                <a:cs typeface="Arial" panose="020B0604020202020204" pitchFamily="34" charset="0"/>
              </a:rPr>
              <a:t>RS</a:t>
            </a:r>
            <a:r>
              <a:rPr lang="ja-JP" altLang="en-US" sz="1800" dirty="0">
                <a:latin typeface="Arial" panose="020B0604020202020204" pitchFamily="34" charset="0"/>
                <a:ea typeface="メイリオ" panose="020B0604030504040204" pitchFamily="50" charset="-128"/>
                <a:cs typeface="Arial" panose="020B0604020202020204" pitchFamily="34" charset="0"/>
              </a:rPr>
              <a:t>ウイルスワクチン</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a:t>
            </a:r>
            <a:r>
              <a:rPr lang="en-US" altLang="ja-JP" sz="1800" dirty="0">
                <a:latin typeface="Arial" panose="020B0604020202020204" pitchFamily="34" charset="0"/>
                <a:ea typeface="メイリオ" panose="020B0604030504040204" pitchFamily="50" charset="-128"/>
                <a:cs typeface="Arial" panose="020B0604020202020204" pitchFamily="34" charset="0"/>
              </a:rPr>
              <a:t>50</a:t>
            </a:r>
            <a:r>
              <a:rPr lang="ja-JP" altLang="en-US" sz="1800" dirty="0">
                <a:latin typeface="Arial" panose="020B0604020202020204" pitchFamily="34" charset="0"/>
                <a:ea typeface="メイリオ" panose="020B0604030504040204" pitchFamily="50" charset="-128"/>
                <a:cs typeface="Arial" panose="020B0604020202020204" pitchFamily="34" charset="0"/>
              </a:rPr>
              <a:t>歳以上で、慢性の呼吸器疾患（喘息、</a:t>
            </a:r>
            <a:r>
              <a:rPr lang="en-US" altLang="ja-JP" sz="1800" dirty="0">
                <a:latin typeface="Arial" panose="020B0604020202020204" pitchFamily="34" charset="0"/>
                <a:ea typeface="メイリオ" panose="020B0604030504040204" pitchFamily="50" charset="-128"/>
                <a:cs typeface="Arial" panose="020B0604020202020204" pitchFamily="34" charset="0"/>
              </a:rPr>
              <a:t>COPD</a:t>
            </a:r>
            <a:r>
              <a:rPr lang="ja-JP" altLang="en-US" sz="1800" dirty="0">
                <a:latin typeface="Arial" panose="020B0604020202020204" pitchFamily="34" charset="0"/>
                <a:ea typeface="メイリオ" panose="020B0604030504040204" pitchFamily="50" charset="-128"/>
                <a:cs typeface="Arial" panose="020B0604020202020204" pitchFamily="34" charset="0"/>
              </a:rPr>
              <a:t>、気管支拡張症など）・心疾患（心不全など）をお持ちの方は</a:t>
            </a:r>
            <a:r>
              <a:rPr lang="en-US" altLang="ja-JP" sz="1800" dirty="0">
                <a:latin typeface="Arial" panose="020B0604020202020204" pitchFamily="34" charset="0"/>
                <a:ea typeface="メイリオ" panose="020B0604030504040204" pitchFamily="50" charset="-128"/>
                <a:cs typeface="Arial" panose="020B0604020202020204" pitchFamily="34" charset="0"/>
              </a:rPr>
              <a:t>RS</a:t>
            </a:r>
            <a:r>
              <a:rPr lang="ja-JP" altLang="en-US" sz="1800" dirty="0">
                <a:latin typeface="Arial" panose="020B0604020202020204" pitchFamily="34" charset="0"/>
                <a:ea typeface="メイリオ" panose="020B0604030504040204" pitchFamily="50" charset="-128"/>
                <a:cs typeface="Arial" panose="020B0604020202020204" pitchFamily="34" charset="0"/>
              </a:rPr>
              <a:t>ウイルス感染による重症化が危惧される</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・小さな子供さんと同居している方は</a:t>
            </a:r>
            <a:r>
              <a:rPr lang="en-US" altLang="ja-JP" sz="1800" dirty="0">
                <a:latin typeface="Arial" panose="020B0604020202020204" pitchFamily="34" charset="0"/>
                <a:ea typeface="メイリオ" panose="020B0604030504040204" pitchFamily="50" charset="-128"/>
                <a:cs typeface="Arial" panose="020B0604020202020204" pitchFamily="34" charset="0"/>
              </a:rPr>
              <a:t>RS</a:t>
            </a:r>
            <a:r>
              <a:rPr lang="ja-JP" altLang="en-US" sz="1800" dirty="0">
                <a:latin typeface="Arial" panose="020B0604020202020204" pitchFamily="34" charset="0"/>
                <a:ea typeface="メイリオ" panose="020B0604030504040204" pitchFamily="50" charset="-128"/>
                <a:cs typeface="Arial" panose="020B0604020202020204" pitchFamily="34" charset="0"/>
              </a:rPr>
              <a:t>ウイルスをもらいやすい</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四角形: 角を丸くする 11">
            <a:extLst>
              <a:ext uri="{FF2B5EF4-FFF2-40B4-BE49-F238E27FC236}">
                <a16:creationId xmlns:a16="http://schemas.microsoft.com/office/drawing/2014/main" id="{447552AC-438E-39A0-C7A5-5B2D43C2F1C4}"/>
              </a:ext>
            </a:extLst>
          </p:cNvPr>
          <p:cNvSpPr/>
          <p:nvPr/>
        </p:nvSpPr>
        <p:spPr>
          <a:xfrm>
            <a:off x="303388" y="8684979"/>
            <a:ext cx="7220456" cy="1817841"/>
          </a:xfrm>
          <a:prstGeom prst="roundRect">
            <a:avLst/>
          </a:prstGeom>
          <a:ln w="88900" cmpd="tri">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ja-JP" altLang="en-US" sz="1800" dirty="0">
                <a:latin typeface="Arial" panose="020B0604020202020204" pitchFamily="34" charset="0"/>
                <a:ea typeface="メイリオ" panose="020B0604030504040204" pitchFamily="50" charset="-128"/>
                <a:cs typeface="Arial" panose="020B0604020202020204" pitchFamily="34" charset="0"/>
              </a:rPr>
              <a:t>帯状疱疹ワクチン</a:t>
            </a:r>
            <a:endParaRPr lang="en-US" altLang="ja-JP" sz="1800">
              <a:latin typeface="Arial" panose="020B0604020202020204" pitchFamily="34" charset="0"/>
              <a:ea typeface="メイリオ" panose="020B0604030504040204" pitchFamily="50" charset="-128"/>
              <a:cs typeface="Arial" panose="020B0604020202020204" pitchFamily="34" charset="0"/>
            </a:endParaRPr>
          </a:p>
          <a:p>
            <a:r>
              <a:rPr lang="ja-JP" altLang="en-US" sz="1800">
                <a:latin typeface="Arial" panose="020B0604020202020204" pitchFamily="34" charset="0"/>
                <a:ea typeface="メイリオ" panose="020B0604030504040204" pitchFamily="50" charset="-128"/>
                <a:cs typeface="Arial" panose="020B0604020202020204" pitchFamily="34" charset="0"/>
              </a:rPr>
              <a:t>・</a:t>
            </a:r>
            <a:r>
              <a:rPr lang="en-US" altLang="ja-JP" sz="1800" dirty="0">
                <a:latin typeface="Arial" panose="020B0604020202020204" pitchFamily="34" charset="0"/>
                <a:ea typeface="メイリオ" panose="020B0604030504040204" pitchFamily="50" charset="-128"/>
                <a:cs typeface="Arial" panose="020B0604020202020204" pitchFamily="34" charset="0"/>
              </a:rPr>
              <a:t>50</a:t>
            </a:r>
            <a:r>
              <a:rPr lang="ja-JP" altLang="en-US" sz="1800" dirty="0">
                <a:latin typeface="Arial" panose="020B0604020202020204" pitchFamily="34" charset="0"/>
                <a:ea typeface="メイリオ" panose="020B0604030504040204" pitchFamily="50" charset="-128"/>
                <a:cs typeface="Arial" panose="020B0604020202020204" pitchFamily="34" charset="0"/>
              </a:rPr>
              <a:t>歳以上で基礎疾患のある方に推奨</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a:t>
            </a:r>
            <a:r>
              <a:rPr lang="en-US" altLang="ja-JP" sz="1800" dirty="0">
                <a:latin typeface="Arial" panose="020B0604020202020204" pitchFamily="34" charset="0"/>
                <a:ea typeface="メイリオ" panose="020B0604030504040204" pitchFamily="50" charset="-128"/>
                <a:cs typeface="Arial" panose="020B0604020202020204" pitchFamily="34" charset="0"/>
              </a:rPr>
              <a:t>65</a:t>
            </a:r>
            <a:r>
              <a:rPr lang="ja-JP" altLang="en-US" sz="1800" dirty="0">
                <a:latin typeface="Arial" panose="020B0604020202020204" pitchFamily="34" charset="0"/>
                <a:ea typeface="メイリオ" panose="020B0604030504040204" pitchFamily="50" charset="-128"/>
                <a:cs typeface="Arial" panose="020B0604020202020204" pitchFamily="34" charset="0"/>
              </a:rPr>
              <a:t>歳の方から５歳年齢ごとの方は</a:t>
            </a:r>
            <a:r>
              <a:rPr lang="ja-JP" altLang="en-US" sz="1800" dirty="0">
                <a:solidFill>
                  <a:srgbClr val="FF0000"/>
                </a:solidFill>
                <a:latin typeface="Arial" panose="020B0604020202020204" pitchFamily="34" charset="0"/>
                <a:ea typeface="メイリオ" panose="020B0604030504040204" pitchFamily="50" charset="-128"/>
                <a:cs typeface="Arial" panose="020B0604020202020204" pitchFamily="34" charset="0"/>
              </a:rPr>
              <a:t>定期接種の対象</a:t>
            </a:r>
            <a:endParaRPr lang="en-US" altLang="ja-JP" sz="1800" dirty="0">
              <a:solidFill>
                <a:srgbClr val="FF0000"/>
              </a:solidFill>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・高齢になるにつれ帯状疱疹にかかりやすくなり、</a:t>
            </a:r>
            <a:r>
              <a:rPr lang="en-US" altLang="ja-JP" sz="1800" dirty="0">
                <a:latin typeface="Arial" panose="020B0604020202020204" pitchFamily="34" charset="0"/>
                <a:ea typeface="メイリオ" panose="020B0604030504040204" pitchFamily="50" charset="-128"/>
                <a:cs typeface="Arial" panose="020B0604020202020204" pitchFamily="34" charset="0"/>
              </a:rPr>
              <a:t>80</a:t>
            </a:r>
            <a:r>
              <a:rPr lang="ja-JP" altLang="en-US" sz="1800" dirty="0">
                <a:latin typeface="Arial" panose="020B0604020202020204" pitchFamily="34" charset="0"/>
                <a:ea typeface="メイリオ" panose="020B0604030504040204" pitchFamily="50" charset="-128"/>
                <a:cs typeface="Arial" panose="020B0604020202020204" pitchFamily="34" charset="0"/>
              </a:rPr>
              <a:t>歳までに</a:t>
            </a:r>
            <a:r>
              <a:rPr lang="en-US" altLang="ja-JP" sz="1800" dirty="0">
                <a:latin typeface="Arial" panose="020B0604020202020204" pitchFamily="34" charset="0"/>
                <a:ea typeface="メイリオ" panose="020B0604030504040204" pitchFamily="50" charset="-128"/>
                <a:cs typeface="Arial" panose="020B0604020202020204" pitchFamily="34" charset="0"/>
              </a:rPr>
              <a:t>3</a:t>
            </a:r>
            <a:r>
              <a:rPr lang="ja-JP" altLang="en-US" sz="1800" dirty="0">
                <a:latin typeface="Arial" panose="020B0604020202020204" pitchFamily="34" charset="0"/>
                <a:ea typeface="メイリオ" panose="020B0604030504040204" pitchFamily="50" charset="-128"/>
                <a:cs typeface="Arial" panose="020B0604020202020204" pitchFamily="34" charset="0"/>
              </a:rPr>
              <a:t>人に</a:t>
            </a:r>
            <a:r>
              <a:rPr lang="en-US" altLang="ja-JP" sz="1800" dirty="0">
                <a:latin typeface="Arial" panose="020B0604020202020204" pitchFamily="34" charset="0"/>
                <a:ea typeface="メイリオ" panose="020B0604030504040204" pitchFamily="50" charset="-128"/>
                <a:cs typeface="Arial" panose="020B0604020202020204" pitchFamily="34" charset="0"/>
              </a:rPr>
              <a:t>1</a:t>
            </a:r>
            <a:r>
              <a:rPr lang="ja-JP" altLang="en-US" sz="1800" dirty="0">
                <a:latin typeface="Arial" panose="020B0604020202020204" pitchFamily="34" charset="0"/>
                <a:ea typeface="メイリオ" panose="020B0604030504040204" pitchFamily="50" charset="-128"/>
                <a:cs typeface="Arial" panose="020B0604020202020204" pitchFamily="34" charset="0"/>
              </a:rPr>
              <a:t>人がかかるといわれている</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・ワクチン接種は通常</a:t>
            </a:r>
            <a:r>
              <a:rPr lang="en-US" altLang="ja-JP" sz="1800" dirty="0">
                <a:latin typeface="Arial" panose="020B0604020202020204" pitchFamily="34" charset="0"/>
                <a:ea typeface="メイリオ" panose="020B0604030504040204" pitchFamily="50" charset="-128"/>
                <a:cs typeface="Arial" panose="020B0604020202020204" pitchFamily="34" charset="0"/>
              </a:rPr>
              <a:t>2-6</a:t>
            </a:r>
            <a:r>
              <a:rPr lang="ja-JP" altLang="en-US" sz="1800" dirty="0">
                <a:latin typeface="Arial" panose="020B0604020202020204" pitchFamily="34" charset="0"/>
                <a:ea typeface="メイリオ" panose="020B0604030504040204" pitchFamily="50" charset="-128"/>
                <a:cs typeface="Arial" panose="020B0604020202020204" pitchFamily="34" charset="0"/>
              </a:rPr>
              <a:t>カ月空けて</a:t>
            </a:r>
            <a:r>
              <a:rPr lang="en-US" altLang="ja-JP" sz="1800" dirty="0">
                <a:latin typeface="Arial" panose="020B0604020202020204" pitchFamily="34" charset="0"/>
                <a:ea typeface="メイリオ" panose="020B0604030504040204" pitchFamily="50" charset="-128"/>
                <a:cs typeface="Arial" panose="020B0604020202020204" pitchFamily="34" charset="0"/>
              </a:rPr>
              <a:t>2</a:t>
            </a:r>
            <a:r>
              <a:rPr lang="ja-JP" altLang="en-US" sz="1800" dirty="0">
                <a:latin typeface="Arial" panose="020B0604020202020204" pitchFamily="34" charset="0"/>
                <a:ea typeface="メイリオ" panose="020B0604030504040204" pitchFamily="50" charset="-128"/>
                <a:cs typeface="Arial" panose="020B0604020202020204" pitchFamily="34" charset="0"/>
              </a:rPr>
              <a:t>回行う</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p:txBody>
      </p:sp>
      <p:pic>
        <p:nvPicPr>
          <p:cNvPr id="8" name="図 7">
            <a:extLst>
              <a:ext uri="{FF2B5EF4-FFF2-40B4-BE49-F238E27FC236}">
                <a16:creationId xmlns:a16="http://schemas.microsoft.com/office/drawing/2014/main" id="{FC7167C5-446D-FCFB-35A2-E427D6256901}"/>
              </a:ext>
            </a:extLst>
          </p:cNvPr>
          <p:cNvPicPr>
            <a:picLocks noChangeAspect="1"/>
          </p:cNvPicPr>
          <p:nvPr/>
        </p:nvPicPr>
        <p:blipFill>
          <a:blip r:embed="rId3"/>
          <a:stretch>
            <a:fillRect/>
          </a:stretch>
        </p:blipFill>
        <p:spPr>
          <a:xfrm>
            <a:off x="2611345" y="1866419"/>
            <a:ext cx="2604539" cy="2362257"/>
          </a:xfrm>
          <a:prstGeom prst="rect">
            <a:avLst/>
          </a:prstGeom>
        </p:spPr>
      </p:pic>
      <p:sp>
        <p:nvSpPr>
          <p:cNvPr id="9" name="楕円 8">
            <a:extLst>
              <a:ext uri="{FF2B5EF4-FFF2-40B4-BE49-F238E27FC236}">
                <a16:creationId xmlns:a16="http://schemas.microsoft.com/office/drawing/2014/main" id="{6FE44B3B-12C3-7B44-BA95-B3BB465746AE}"/>
              </a:ext>
            </a:extLst>
          </p:cNvPr>
          <p:cNvSpPr/>
          <p:nvPr/>
        </p:nvSpPr>
        <p:spPr>
          <a:xfrm>
            <a:off x="2718855" y="1306505"/>
            <a:ext cx="2604539" cy="876889"/>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t>インフルエンザ</a:t>
            </a:r>
          </a:p>
        </p:txBody>
      </p:sp>
      <p:sp>
        <p:nvSpPr>
          <p:cNvPr id="13" name="楕円 12">
            <a:extLst>
              <a:ext uri="{FF2B5EF4-FFF2-40B4-BE49-F238E27FC236}">
                <a16:creationId xmlns:a16="http://schemas.microsoft.com/office/drawing/2014/main" id="{DBA9DEDF-4B4F-8C47-9804-0A6B8EE66EA7}"/>
              </a:ext>
            </a:extLst>
          </p:cNvPr>
          <p:cNvSpPr/>
          <p:nvPr/>
        </p:nvSpPr>
        <p:spPr>
          <a:xfrm>
            <a:off x="4830162" y="1889556"/>
            <a:ext cx="2604539" cy="876889"/>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dirty="0"/>
              <a:t>肺炎球菌</a:t>
            </a:r>
          </a:p>
        </p:txBody>
      </p:sp>
      <p:sp>
        <p:nvSpPr>
          <p:cNvPr id="14" name="楕円 13">
            <a:extLst>
              <a:ext uri="{FF2B5EF4-FFF2-40B4-BE49-F238E27FC236}">
                <a16:creationId xmlns:a16="http://schemas.microsoft.com/office/drawing/2014/main" id="{0442DD26-9352-42BE-03AD-577890DBA0DB}"/>
              </a:ext>
            </a:extLst>
          </p:cNvPr>
          <p:cNvSpPr/>
          <p:nvPr/>
        </p:nvSpPr>
        <p:spPr>
          <a:xfrm>
            <a:off x="4905284" y="2855079"/>
            <a:ext cx="2604539" cy="87688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000" dirty="0"/>
              <a:t>コロナ</a:t>
            </a:r>
          </a:p>
        </p:txBody>
      </p:sp>
      <p:sp>
        <p:nvSpPr>
          <p:cNvPr id="15" name="楕円 14">
            <a:extLst>
              <a:ext uri="{FF2B5EF4-FFF2-40B4-BE49-F238E27FC236}">
                <a16:creationId xmlns:a16="http://schemas.microsoft.com/office/drawing/2014/main" id="{41D2F129-EEC6-B786-6C90-A5C1A771029F}"/>
              </a:ext>
            </a:extLst>
          </p:cNvPr>
          <p:cNvSpPr/>
          <p:nvPr/>
        </p:nvSpPr>
        <p:spPr>
          <a:xfrm>
            <a:off x="289367" y="2840932"/>
            <a:ext cx="2604539" cy="87688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a:t>帯状疱疹</a:t>
            </a:r>
          </a:p>
        </p:txBody>
      </p:sp>
      <p:sp>
        <p:nvSpPr>
          <p:cNvPr id="16" name="楕円 15">
            <a:extLst>
              <a:ext uri="{FF2B5EF4-FFF2-40B4-BE49-F238E27FC236}">
                <a16:creationId xmlns:a16="http://schemas.microsoft.com/office/drawing/2014/main" id="{6BBCE74F-DE40-8E01-5C19-3C76B61ED530}"/>
              </a:ext>
            </a:extLst>
          </p:cNvPr>
          <p:cNvSpPr/>
          <p:nvPr/>
        </p:nvSpPr>
        <p:spPr>
          <a:xfrm>
            <a:off x="303388" y="1734416"/>
            <a:ext cx="2604539" cy="876889"/>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2000" dirty="0"/>
              <a:t>RS</a:t>
            </a:r>
            <a:r>
              <a:rPr kumimoji="1" lang="ja-JP" altLang="en-US" sz="2000" dirty="0"/>
              <a:t>ウイルス</a:t>
            </a:r>
          </a:p>
        </p:txBody>
      </p:sp>
      <p:sp>
        <p:nvSpPr>
          <p:cNvPr id="5" name="テキスト ボックス 4">
            <a:extLst>
              <a:ext uri="{FF2B5EF4-FFF2-40B4-BE49-F238E27FC236}">
                <a16:creationId xmlns:a16="http://schemas.microsoft.com/office/drawing/2014/main" id="{71A9F2CD-1537-E4E1-195D-0D731765958F}"/>
              </a:ext>
            </a:extLst>
          </p:cNvPr>
          <p:cNvSpPr txBox="1"/>
          <p:nvPr/>
        </p:nvSpPr>
        <p:spPr>
          <a:xfrm>
            <a:off x="11850719" y="9227191"/>
            <a:ext cx="3184318" cy="954107"/>
          </a:xfrm>
          <a:prstGeom prst="rect">
            <a:avLst/>
          </a:prstGeom>
          <a:noFill/>
        </p:spPr>
        <p:txBody>
          <a:bodyPr wrap="square" rtlCol="0">
            <a:spAutoFit/>
          </a:bodyPr>
          <a:lstStyle/>
          <a:p>
            <a:r>
              <a:rPr kumimoji="1" lang="ja-JP" altLang="en-US" b="1" dirty="0">
                <a:solidFill>
                  <a:schemeClr val="bg1"/>
                </a:solidFill>
                <a:effectLst>
                  <a:outerShdw blurRad="38100" dist="38100" dir="2700000" algn="tl">
                    <a:srgbClr val="000000">
                      <a:alpha val="43137"/>
                    </a:srgbClr>
                  </a:outerShdw>
                </a:effectLst>
              </a:rPr>
              <a:t>監修</a:t>
            </a:r>
            <a:endParaRPr kumimoji="1" lang="en-US" altLang="ja-JP" b="1" dirty="0">
              <a:solidFill>
                <a:schemeClr val="bg1"/>
              </a:solidFill>
              <a:effectLst>
                <a:outerShdw blurRad="38100" dist="38100" dir="2700000" algn="tl">
                  <a:srgbClr val="000000">
                    <a:alpha val="43137"/>
                  </a:srgbClr>
                </a:outerShdw>
              </a:effectLst>
            </a:endParaRPr>
          </a:p>
          <a:p>
            <a:r>
              <a:rPr lang="ja-JP" altLang="en-US" b="1" dirty="0">
                <a:solidFill>
                  <a:schemeClr val="bg1"/>
                </a:solidFill>
                <a:effectLst>
                  <a:outerShdw blurRad="38100" dist="38100" dir="2700000" algn="tl">
                    <a:srgbClr val="000000">
                      <a:alpha val="43137"/>
                    </a:srgbClr>
                  </a:outerShdw>
                </a:effectLst>
              </a:rPr>
              <a:t>濱口 愛、礒部 威</a:t>
            </a:r>
            <a:endParaRPr lang="en-US" altLang="ja-JP"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313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矢印: 下 76">
            <a:extLst>
              <a:ext uri="{FF2B5EF4-FFF2-40B4-BE49-F238E27FC236}">
                <a16:creationId xmlns:a16="http://schemas.microsoft.com/office/drawing/2014/main" id="{B94BCAF3-1CC2-4314-9C72-5D2B7279B94B}"/>
              </a:ext>
            </a:extLst>
          </p:cNvPr>
          <p:cNvSpPr/>
          <p:nvPr/>
        </p:nvSpPr>
        <p:spPr>
          <a:xfrm>
            <a:off x="13920447" y="6737170"/>
            <a:ext cx="232427" cy="269014"/>
          </a:xfrm>
          <a:prstGeom prst="down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75" name="矢印: 下 74">
            <a:extLst>
              <a:ext uri="{FF2B5EF4-FFF2-40B4-BE49-F238E27FC236}">
                <a16:creationId xmlns:a16="http://schemas.microsoft.com/office/drawing/2014/main" id="{7A12F578-90FA-4742-91AC-7C2ACB21E30B}"/>
              </a:ext>
            </a:extLst>
          </p:cNvPr>
          <p:cNvSpPr/>
          <p:nvPr/>
        </p:nvSpPr>
        <p:spPr>
          <a:xfrm>
            <a:off x="13910791" y="5454651"/>
            <a:ext cx="242083" cy="334648"/>
          </a:xfrm>
          <a:prstGeom prst="down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20" name="矢印: 下 19">
            <a:extLst>
              <a:ext uri="{FF2B5EF4-FFF2-40B4-BE49-F238E27FC236}">
                <a16:creationId xmlns:a16="http://schemas.microsoft.com/office/drawing/2014/main" id="{05422C09-C8CB-4D94-A8E3-F584F12253FB}"/>
              </a:ext>
            </a:extLst>
          </p:cNvPr>
          <p:cNvSpPr/>
          <p:nvPr/>
        </p:nvSpPr>
        <p:spPr>
          <a:xfrm>
            <a:off x="8772017" y="6177000"/>
            <a:ext cx="242083" cy="1026979"/>
          </a:xfrm>
          <a:prstGeom prst="down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pic>
        <p:nvPicPr>
          <p:cNvPr id="2" name="図 1" descr="会社案内-02.png"/>
          <p:cNvPicPr>
            <a:picLocks noChangeAspect="1"/>
          </p:cNvPicPr>
          <p:nvPr/>
        </p:nvPicPr>
        <p:blipFill rotWithShape="1">
          <a:blip r:embed="rId2" cstate="print">
            <a:extLst>
              <a:ext uri="{28A0092B-C50C-407E-A947-70E740481C1C}">
                <a14:useLocalDpi xmlns:a14="http://schemas.microsoft.com/office/drawing/2010/main" val="0"/>
              </a:ext>
            </a:extLst>
          </a:blip>
          <a:srcRect b="94851"/>
          <a:stretch/>
        </p:blipFill>
        <p:spPr>
          <a:xfrm>
            <a:off x="0" y="-1"/>
            <a:ext cx="15334488" cy="561703"/>
          </a:xfrm>
          <a:prstGeom prst="rect">
            <a:avLst/>
          </a:prstGeom>
        </p:spPr>
      </p:pic>
      <p:sp>
        <p:nvSpPr>
          <p:cNvPr id="1124" name="AutoShape 100"/>
          <p:cNvSpPr>
            <a:spLocks noChangeAspect="1" noChangeArrowheads="1" noTextEdit="1"/>
          </p:cNvSpPr>
          <p:nvPr/>
        </p:nvSpPr>
        <p:spPr bwMode="auto">
          <a:xfrm>
            <a:off x="-1259040" y="-322959"/>
            <a:ext cx="16597466" cy="11236713"/>
          </a:xfrm>
          <a:prstGeom prst="rect">
            <a:avLst/>
          </a:prstGeom>
          <a:noFill/>
          <a:ln w="9525">
            <a:noFill/>
            <a:miter lim="800000"/>
            <a:headEnd/>
            <a:tailEnd/>
          </a:ln>
        </p:spPr>
        <p:txBody>
          <a:bodyPr vert="horz" wrap="square" lIns="128455" tIns="64227" rIns="128455" bIns="64227" numCol="1" anchor="ctr" anchorCtr="0" compatLnSpc="1">
            <a:prstTxWarp prst="textNoShape">
              <a:avLst/>
            </a:prstTxWarp>
          </a:bodyPr>
          <a:lstStyle/>
          <a:p>
            <a:pPr algn="ctr"/>
            <a:endParaRPr lang="ja-JP" altLang="en-US" sz="1500" dirty="0"/>
          </a:p>
        </p:txBody>
      </p:sp>
      <p:sp>
        <p:nvSpPr>
          <p:cNvPr id="1128" name="Freeform 104"/>
          <p:cNvSpPr>
            <a:spLocks/>
          </p:cNvSpPr>
          <p:nvPr/>
        </p:nvSpPr>
        <p:spPr bwMode="auto">
          <a:xfrm>
            <a:off x="-11161" y="20045"/>
            <a:ext cx="15349586" cy="10893710"/>
          </a:xfrm>
          <a:custGeom>
            <a:avLst/>
            <a:gdLst/>
            <a:ahLst/>
            <a:cxnLst>
              <a:cxn ang="0">
                <a:pos x="6876" y="0"/>
              </a:cxn>
              <a:cxn ang="0">
                <a:pos x="0" y="0"/>
              </a:cxn>
              <a:cxn ang="0">
                <a:pos x="0" y="4891"/>
              </a:cxn>
              <a:cxn ang="0">
                <a:pos x="6876" y="4891"/>
              </a:cxn>
              <a:cxn ang="0">
                <a:pos x="6876" y="0"/>
              </a:cxn>
              <a:cxn ang="0">
                <a:pos x="6876" y="0"/>
              </a:cxn>
            </a:cxnLst>
            <a:rect l="0" t="0" r="r" b="b"/>
            <a:pathLst>
              <a:path w="6876" h="4891">
                <a:moveTo>
                  <a:pt x="6876" y="0"/>
                </a:moveTo>
                <a:lnTo>
                  <a:pt x="0" y="0"/>
                </a:lnTo>
                <a:lnTo>
                  <a:pt x="0" y="4891"/>
                </a:lnTo>
                <a:lnTo>
                  <a:pt x="6876" y="4891"/>
                </a:lnTo>
                <a:lnTo>
                  <a:pt x="6876" y="0"/>
                </a:lnTo>
                <a:lnTo>
                  <a:pt x="6876" y="0"/>
                </a:lnTo>
              </a:path>
            </a:pathLst>
          </a:custGeom>
          <a:noFill/>
          <a:ln w="9525">
            <a:noFill/>
            <a:round/>
            <a:headEnd/>
            <a:tailEnd/>
          </a:ln>
        </p:spPr>
        <p:txBody>
          <a:bodyPr vert="horz" wrap="square" lIns="128455" tIns="64227" rIns="128455" bIns="64227" numCol="1" anchor="t" anchorCtr="0" compatLnSpc="1">
            <a:prstTxWarp prst="textNoShape">
              <a:avLst/>
            </a:prstTxWarp>
          </a:bodyPr>
          <a:lstStyle/>
          <a:p>
            <a:endParaRPr lang="ja-JP" altLang="en-US"/>
          </a:p>
        </p:txBody>
      </p:sp>
      <p:sp>
        <p:nvSpPr>
          <p:cNvPr id="6" name="正方形/長方形 5"/>
          <p:cNvSpPr/>
          <p:nvPr/>
        </p:nvSpPr>
        <p:spPr>
          <a:xfrm>
            <a:off x="3835400" y="-3640144"/>
            <a:ext cx="7667625" cy="1815882"/>
          </a:xfrm>
          <a:prstGeom prst="rect">
            <a:avLst/>
          </a:prstGeom>
        </p:spPr>
        <p:txBody>
          <a:bodyPr>
            <a:spAutoFit/>
          </a:bodyPr>
          <a:lstStyle/>
          <a:p>
            <a:r>
              <a:rPr lang="ja-JP" altLang="en-US" dirty="0"/>
              <a:t>	　</a:t>
            </a:r>
          </a:p>
          <a:p>
            <a:r>
              <a:rPr lang="ja-JP" altLang="en-US" dirty="0"/>
              <a:t>	</a:t>
            </a:r>
          </a:p>
          <a:p>
            <a:r>
              <a:rPr lang="ja-JP" altLang="en-US" dirty="0"/>
              <a:t>	</a:t>
            </a:r>
          </a:p>
          <a:p>
            <a:r>
              <a:rPr lang="ja-JP" altLang="en-US" dirty="0"/>
              <a:t>		</a:t>
            </a:r>
          </a:p>
        </p:txBody>
      </p:sp>
      <p:pic>
        <p:nvPicPr>
          <p:cNvPr id="63" name="図 62" descr="会社案内-02.png">
            <a:extLst>
              <a:ext uri="{FF2B5EF4-FFF2-40B4-BE49-F238E27FC236}">
                <a16:creationId xmlns:a16="http://schemas.microsoft.com/office/drawing/2014/main" id="{3413BDD9-630B-461D-AE80-85FDB37CD3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4851"/>
          <a:stretch/>
        </p:blipFill>
        <p:spPr>
          <a:xfrm>
            <a:off x="-3612" y="10327552"/>
            <a:ext cx="15334488" cy="561703"/>
          </a:xfrm>
          <a:prstGeom prst="rect">
            <a:avLst/>
          </a:prstGeom>
        </p:spPr>
      </p:pic>
      <p:sp>
        <p:nvSpPr>
          <p:cNvPr id="18" name="四角形: 角を丸くする 17">
            <a:extLst>
              <a:ext uri="{FF2B5EF4-FFF2-40B4-BE49-F238E27FC236}">
                <a16:creationId xmlns:a16="http://schemas.microsoft.com/office/drawing/2014/main" id="{68820898-9F41-4C52-847E-BF3BA729430A}"/>
              </a:ext>
            </a:extLst>
          </p:cNvPr>
          <p:cNvSpPr/>
          <p:nvPr/>
        </p:nvSpPr>
        <p:spPr>
          <a:xfrm>
            <a:off x="1344369" y="664406"/>
            <a:ext cx="6216468" cy="1045929"/>
          </a:xfrm>
          <a:prstGeom prst="roundRect">
            <a:avLst/>
          </a:prstGeom>
          <a:gradFill flip="none" rotWithShape="1">
            <a:gsLst>
              <a:gs pos="0">
                <a:srgbClr val="FF99CC"/>
              </a:gs>
              <a:gs pos="74000">
                <a:srgbClr val="FF99CC">
                  <a:alpha val="40000"/>
                </a:srgbClr>
              </a:gs>
              <a:gs pos="83000">
                <a:srgbClr val="FF99CC">
                  <a:alpha val="20000"/>
                </a:srgbClr>
              </a:gs>
              <a:gs pos="100000">
                <a:srgbClr val="FF99CC">
                  <a:alpha val="10000"/>
                </a:srgbClr>
              </a:gs>
            </a:gsLst>
            <a:lin ang="16200000" scaled="1"/>
            <a:tileRect/>
          </a:gra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rPr>
              <a:t>肺炎を予防して</a:t>
            </a:r>
            <a:endParaRPr kumimoji="1" lang="en-US" altLang="ja-JP"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a:r>
              <a:rPr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rPr>
              <a:t>健康寿命を延ばしましょう</a:t>
            </a:r>
            <a:endParaRPr kumimoji="1" lang="ja-JP" altLang="en-US"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pic>
        <p:nvPicPr>
          <p:cNvPr id="66" name="図 65" descr="講座ロゴ投票2R.jpg">
            <a:extLst>
              <a:ext uri="{FF2B5EF4-FFF2-40B4-BE49-F238E27FC236}">
                <a16:creationId xmlns:a16="http://schemas.microsoft.com/office/drawing/2014/main" id="{FC41E2C9-8978-44D1-ABEF-B2EFB2072AAA}"/>
              </a:ext>
            </a:extLst>
          </p:cNvPr>
          <p:cNvPicPr>
            <a:picLocks noChangeAspect="1"/>
          </p:cNvPicPr>
          <p:nvPr/>
        </p:nvPicPr>
        <p:blipFill>
          <a:blip r:embed="rId3" cstate="print"/>
          <a:srcRect l="30018" r="3342"/>
          <a:stretch>
            <a:fillRect/>
          </a:stretch>
        </p:blipFill>
        <p:spPr>
          <a:xfrm>
            <a:off x="197436" y="664406"/>
            <a:ext cx="929341" cy="1045928"/>
          </a:xfrm>
          <a:prstGeom prst="rect">
            <a:avLst/>
          </a:prstGeom>
          <a:ln>
            <a:noFill/>
          </a:ln>
          <a:effectLst>
            <a:outerShdw blurRad="292100" dist="139700" dir="2700000" algn="tl" rotWithShape="0">
              <a:srgbClr val="333333">
                <a:alpha val="65000"/>
              </a:srgbClr>
            </a:outerShdw>
          </a:effectLst>
        </p:spPr>
      </p:pic>
      <p:sp>
        <p:nvSpPr>
          <p:cNvPr id="30" name="四角形: 角を丸くする 29">
            <a:extLst>
              <a:ext uri="{FF2B5EF4-FFF2-40B4-BE49-F238E27FC236}">
                <a16:creationId xmlns:a16="http://schemas.microsoft.com/office/drawing/2014/main" id="{B8548290-9664-4DFB-8C28-50A2A504BFFF}"/>
              </a:ext>
            </a:extLst>
          </p:cNvPr>
          <p:cNvSpPr/>
          <p:nvPr/>
        </p:nvSpPr>
        <p:spPr>
          <a:xfrm>
            <a:off x="326130" y="1899350"/>
            <a:ext cx="7220457" cy="410578"/>
          </a:xfrm>
          <a:prstGeom prst="roundRect">
            <a:avLst/>
          </a:prstGeom>
          <a:noFill/>
          <a:ln w="63500" cmpd="thinThick">
            <a:solidFill>
              <a:srgbClr val="E8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肺炎は日本人の死因の上位にあります</a:t>
            </a:r>
          </a:p>
        </p:txBody>
      </p:sp>
      <p:sp>
        <p:nvSpPr>
          <p:cNvPr id="12" name="四角形: 角を丸くする 11">
            <a:extLst>
              <a:ext uri="{FF2B5EF4-FFF2-40B4-BE49-F238E27FC236}">
                <a16:creationId xmlns:a16="http://schemas.microsoft.com/office/drawing/2014/main" id="{4D0B7B7D-3F06-466F-A260-0F0143C2B147}"/>
              </a:ext>
            </a:extLst>
          </p:cNvPr>
          <p:cNvSpPr/>
          <p:nvPr/>
        </p:nvSpPr>
        <p:spPr>
          <a:xfrm>
            <a:off x="340380" y="4713200"/>
            <a:ext cx="7220457" cy="410578"/>
          </a:xfrm>
          <a:prstGeom prst="roundRect">
            <a:avLst/>
          </a:prstGeom>
          <a:noFill/>
          <a:ln w="63500" cmpd="thinThick">
            <a:solidFill>
              <a:srgbClr val="E8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こんな方は肺炎に注意が必要です</a:t>
            </a:r>
          </a:p>
        </p:txBody>
      </p:sp>
      <p:sp>
        <p:nvSpPr>
          <p:cNvPr id="8" name="四角形: 角を丸くする 7">
            <a:extLst>
              <a:ext uri="{FF2B5EF4-FFF2-40B4-BE49-F238E27FC236}">
                <a16:creationId xmlns:a16="http://schemas.microsoft.com/office/drawing/2014/main" id="{8878E44A-7150-44B7-B1D8-BC9B491A6B61}"/>
              </a:ext>
            </a:extLst>
          </p:cNvPr>
          <p:cNvSpPr/>
          <p:nvPr/>
        </p:nvSpPr>
        <p:spPr>
          <a:xfrm>
            <a:off x="288778" y="5292138"/>
            <a:ext cx="7220456" cy="2231850"/>
          </a:xfrm>
          <a:prstGeom prst="roundRect">
            <a:avLst/>
          </a:prstGeom>
          <a:ln w="88900" cmpd="tri">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r>
              <a:rPr lang="ja-JP" altLang="en-US" sz="1800" dirty="0">
                <a:latin typeface="Arial" panose="020B0604020202020204" pitchFamily="34" charset="0"/>
                <a:ea typeface="メイリオ" panose="020B0604030504040204" pitchFamily="50" charset="-128"/>
                <a:cs typeface="Arial" panose="020B0604020202020204" pitchFamily="34" charset="0"/>
              </a:rPr>
              <a:t>　①</a:t>
            </a:r>
            <a:r>
              <a:rPr kumimoji="1" lang="en-US" altLang="ja-JP" sz="1800" dirty="0">
                <a:latin typeface="Arial" panose="020B0604020202020204" pitchFamily="34" charset="0"/>
                <a:ea typeface="メイリオ" panose="020B0604030504040204" pitchFamily="50" charset="-128"/>
                <a:cs typeface="Arial" panose="020B0604020202020204" pitchFamily="34" charset="0"/>
              </a:rPr>
              <a:t>65</a:t>
            </a:r>
            <a:r>
              <a:rPr kumimoji="1" lang="ja-JP" altLang="en-US" sz="1800" dirty="0">
                <a:latin typeface="Arial" panose="020B0604020202020204" pitchFamily="34" charset="0"/>
                <a:ea typeface="メイリオ" panose="020B0604030504040204" pitchFamily="50" charset="-128"/>
                <a:cs typeface="Arial" panose="020B0604020202020204" pitchFamily="34" charset="0"/>
              </a:rPr>
              <a:t>歳以上の方　</a:t>
            </a:r>
            <a:r>
              <a:rPr lang="ja-JP" altLang="en-US" sz="1800" dirty="0">
                <a:latin typeface="Arial" panose="020B0604020202020204" pitchFamily="34" charset="0"/>
                <a:ea typeface="メイリオ" panose="020B0604030504040204" pitchFamily="50" charset="-128"/>
                <a:cs typeface="Arial" panose="020B0604020202020204" pitchFamily="34" charset="0"/>
              </a:rPr>
              <a:t>　②施設入所中の方</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a:p>
            <a:r>
              <a:rPr kumimoji="1" lang="ja-JP" altLang="en-US" sz="1800" dirty="0">
                <a:latin typeface="Arial" panose="020B0604020202020204" pitchFamily="34" charset="0"/>
                <a:ea typeface="メイリオ" panose="020B0604030504040204" pitchFamily="50" charset="-128"/>
                <a:cs typeface="Arial" panose="020B0604020202020204" pitchFamily="34" charset="0"/>
              </a:rPr>
              <a:t>　③</a:t>
            </a:r>
            <a:r>
              <a:rPr kumimoji="1" lang="en-US" altLang="ja-JP" sz="1800" dirty="0">
                <a:latin typeface="Arial" panose="020B0604020202020204" pitchFamily="34" charset="0"/>
                <a:ea typeface="メイリオ" panose="020B0604030504040204" pitchFamily="50" charset="-128"/>
                <a:cs typeface="Arial" panose="020B0604020202020204" pitchFamily="34" charset="0"/>
              </a:rPr>
              <a:t>65</a:t>
            </a:r>
            <a:r>
              <a:rPr kumimoji="1" lang="ja-JP" altLang="en-US" sz="1800" dirty="0">
                <a:latin typeface="Arial" panose="020B0604020202020204" pitchFamily="34" charset="0"/>
                <a:ea typeface="メイリオ" panose="020B0604030504040204" pitchFamily="50" charset="-128"/>
                <a:cs typeface="Arial" panose="020B0604020202020204" pitchFamily="34" charset="0"/>
              </a:rPr>
              <a:t>歳未満で以下のような基礎疾患を持つ方</a:t>
            </a:r>
            <a:endParaRPr kumimoji="1" lang="en-US" altLang="ja-JP" sz="1800" dirty="0">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　　　　　　　　　　　・慢性呼吸器疾患（</a:t>
            </a:r>
            <a:r>
              <a:rPr lang="en-US" altLang="ja-JP" sz="1800" dirty="0">
                <a:latin typeface="Arial" panose="020B0604020202020204" pitchFamily="34" charset="0"/>
                <a:ea typeface="メイリオ" panose="020B0604030504040204" pitchFamily="50" charset="-128"/>
                <a:cs typeface="Arial" panose="020B0604020202020204" pitchFamily="34" charset="0"/>
              </a:rPr>
              <a:t>COPD</a:t>
            </a:r>
            <a:r>
              <a:rPr lang="ja-JP" altLang="en-US" sz="1800" dirty="0">
                <a:latin typeface="Arial" panose="020B0604020202020204" pitchFamily="34" charset="0"/>
                <a:ea typeface="メイリオ" panose="020B0604030504040204" pitchFamily="50" charset="-128"/>
                <a:cs typeface="Arial" panose="020B0604020202020204" pitchFamily="34" charset="0"/>
              </a:rPr>
              <a:t>など）</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a:p>
            <a:r>
              <a:rPr kumimoji="1" lang="ja-JP" altLang="en-US" sz="1800" dirty="0">
                <a:latin typeface="Arial" panose="020B0604020202020204" pitchFamily="34" charset="0"/>
                <a:ea typeface="メイリオ" panose="020B0604030504040204" pitchFamily="50" charset="-128"/>
                <a:cs typeface="Arial" panose="020B0604020202020204" pitchFamily="34" charset="0"/>
              </a:rPr>
              <a:t>　　　　　　　　　　　・心臓、肝臓、腎臓の慢性疾患</a:t>
            </a:r>
            <a:br>
              <a:rPr kumimoji="1" lang="en-US" altLang="ja-JP" sz="1800" dirty="0">
                <a:latin typeface="Arial" panose="020B0604020202020204" pitchFamily="34" charset="0"/>
                <a:ea typeface="メイリオ" panose="020B0604030504040204" pitchFamily="50" charset="-128"/>
                <a:cs typeface="Arial" panose="020B0604020202020204" pitchFamily="34" charset="0"/>
              </a:rPr>
            </a:br>
            <a:r>
              <a:rPr kumimoji="1" lang="ja-JP" altLang="en-US" sz="1800" dirty="0">
                <a:latin typeface="Arial" panose="020B0604020202020204" pitchFamily="34" charset="0"/>
                <a:ea typeface="メイリオ" panose="020B0604030504040204" pitchFamily="50" charset="-128"/>
                <a:cs typeface="Arial" panose="020B0604020202020204" pitchFamily="34" charset="0"/>
              </a:rPr>
              <a:t>　　　　　　　　　　　・糖尿病　　　　　　　　　　など</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a:p>
            <a:endParaRPr lang="en-US" altLang="ja-JP" sz="1100" dirty="0">
              <a:latin typeface="Arial" panose="020B0604020202020204" pitchFamily="34" charset="0"/>
              <a:ea typeface="メイリオ" panose="020B0604030504040204" pitchFamily="50" charset="-128"/>
              <a:cs typeface="Arial" panose="020B0604020202020204" pitchFamily="34" charset="0"/>
            </a:endParaRPr>
          </a:p>
          <a:p>
            <a:r>
              <a:rPr kumimoji="1" lang="ja-JP" altLang="en-US" sz="1800" dirty="0">
                <a:latin typeface="Arial" panose="020B0604020202020204" pitchFamily="34" charset="0"/>
                <a:ea typeface="メイリオ" panose="020B0604030504040204" pitchFamily="50" charset="-128"/>
                <a:cs typeface="Arial" panose="020B0604020202020204" pitchFamily="34" charset="0"/>
              </a:rPr>
              <a:t>　インフルエンザやコロナ感染後に続発して肺炎球菌肺炎に</a:t>
            </a:r>
            <a:br>
              <a:rPr kumimoji="1" lang="en-US" altLang="ja-JP" sz="1800" dirty="0">
                <a:latin typeface="Arial" panose="020B0604020202020204" pitchFamily="34" charset="0"/>
                <a:ea typeface="メイリオ" panose="020B0604030504040204" pitchFamily="50" charset="-128"/>
                <a:cs typeface="Arial" panose="020B0604020202020204" pitchFamily="34" charset="0"/>
              </a:rPr>
            </a:br>
            <a:r>
              <a:rPr kumimoji="1" lang="ja-JP" altLang="en-US" sz="1800" dirty="0">
                <a:latin typeface="Arial" panose="020B0604020202020204" pitchFamily="34" charset="0"/>
                <a:ea typeface="メイリオ" panose="020B0604030504040204" pitchFamily="50" charset="-128"/>
                <a:cs typeface="Arial" panose="020B0604020202020204" pitchFamily="34" charset="0"/>
              </a:rPr>
              <a:t>　なりやすいことも分かっています</a:t>
            </a:r>
          </a:p>
        </p:txBody>
      </p:sp>
      <p:sp>
        <p:nvSpPr>
          <p:cNvPr id="16" name="四角形: 角を丸くする 15">
            <a:extLst>
              <a:ext uri="{FF2B5EF4-FFF2-40B4-BE49-F238E27FC236}">
                <a16:creationId xmlns:a16="http://schemas.microsoft.com/office/drawing/2014/main" id="{35FBCDF4-AB84-413C-8557-0802FE4E7035}"/>
              </a:ext>
            </a:extLst>
          </p:cNvPr>
          <p:cNvSpPr/>
          <p:nvPr/>
        </p:nvSpPr>
        <p:spPr>
          <a:xfrm>
            <a:off x="300328" y="7692348"/>
            <a:ext cx="7272060" cy="410578"/>
          </a:xfrm>
          <a:prstGeom prst="roundRect">
            <a:avLst/>
          </a:prstGeom>
          <a:noFill/>
          <a:ln w="63500" cmpd="thinThick">
            <a:solidFill>
              <a:srgbClr val="E8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肺炎球菌ワクチンは肺炎球菌による感染症を予防し重症化を防ぎます</a:t>
            </a:r>
          </a:p>
        </p:txBody>
      </p:sp>
      <p:pic>
        <p:nvPicPr>
          <p:cNvPr id="10" name="図 9">
            <a:extLst>
              <a:ext uri="{FF2B5EF4-FFF2-40B4-BE49-F238E27FC236}">
                <a16:creationId xmlns:a16="http://schemas.microsoft.com/office/drawing/2014/main" id="{BD294FA3-5AB3-4999-9F0C-3D52EB825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75" y="8399260"/>
            <a:ext cx="768329" cy="1044220"/>
          </a:xfrm>
          <a:prstGeom prst="rect">
            <a:avLst/>
          </a:prstGeom>
        </p:spPr>
      </p:pic>
      <p:sp>
        <p:nvSpPr>
          <p:cNvPr id="13" name="テキスト ボックス 12">
            <a:extLst>
              <a:ext uri="{FF2B5EF4-FFF2-40B4-BE49-F238E27FC236}">
                <a16:creationId xmlns:a16="http://schemas.microsoft.com/office/drawing/2014/main" id="{E992EE93-70C8-423F-B33D-3318DF163D80}"/>
              </a:ext>
            </a:extLst>
          </p:cNvPr>
          <p:cNvSpPr txBox="1"/>
          <p:nvPr/>
        </p:nvSpPr>
        <p:spPr>
          <a:xfrm>
            <a:off x="1086104" y="8239512"/>
            <a:ext cx="6662758" cy="1477328"/>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1800" dirty="0">
                <a:latin typeface="Arial" panose="020B0604020202020204" pitchFamily="34" charset="0"/>
                <a:ea typeface="メイリオ" panose="020B0604030504040204" pitchFamily="50" charset="-128"/>
                <a:cs typeface="Arial" panose="020B0604020202020204" pitchFamily="34" charset="0"/>
              </a:rPr>
              <a:t>肺炎球菌が血液や髄液などで増殖</a:t>
            </a:r>
            <a:r>
              <a:rPr lang="ja-JP" altLang="en-US" sz="1800" dirty="0">
                <a:latin typeface="Arial" panose="020B0604020202020204" pitchFamily="34" charset="0"/>
                <a:ea typeface="メイリオ" panose="020B0604030504040204" pitchFamily="50" charset="-128"/>
                <a:cs typeface="Arial" panose="020B0604020202020204" pitchFamily="34" charset="0"/>
              </a:rPr>
              <a:t>する侵襲性肺炎球菌感染症は</a:t>
            </a:r>
            <a:r>
              <a:rPr kumimoji="1" lang="ja-JP" altLang="en-US" sz="1800" dirty="0">
                <a:latin typeface="Arial" panose="020B0604020202020204" pitchFamily="34" charset="0"/>
                <a:ea typeface="メイリオ" panose="020B0604030504040204" pitchFamily="50" charset="-128"/>
                <a:cs typeface="Arial" panose="020B0604020202020204" pitchFamily="34" charset="0"/>
              </a:rPr>
              <a:t>、高齢者に多く、重症肺炎や、敗血症（血流感染症）、</a:t>
            </a:r>
            <a:br>
              <a:rPr kumimoji="1" lang="en-US" altLang="ja-JP" sz="1800" dirty="0">
                <a:latin typeface="Arial" panose="020B0604020202020204" pitchFamily="34" charset="0"/>
                <a:ea typeface="メイリオ" panose="020B0604030504040204" pitchFamily="50" charset="-128"/>
                <a:cs typeface="Arial" panose="020B0604020202020204" pitchFamily="34" charset="0"/>
              </a:rPr>
            </a:br>
            <a:r>
              <a:rPr kumimoji="1" lang="ja-JP" altLang="en-US" sz="1800" dirty="0">
                <a:latin typeface="Arial" panose="020B0604020202020204" pitchFamily="34" charset="0"/>
                <a:ea typeface="メイリオ" panose="020B0604030504040204" pitchFamily="50" charset="-128"/>
                <a:cs typeface="Arial" panose="020B0604020202020204" pitchFamily="34" charset="0"/>
              </a:rPr>
              <a:t>髄膜炎といった重篤な状態に進むことがあります。</a:t>
            </a:r>
            <a:r>
              <a:rPr lang="ja-JP" altLang="en-US" sz="1200" dirty="0">
                <a:latin typeface="Arial" panose="020B0604020202020204" pitchFamily="34" charset="0"/>
                <a:ea typeface="メイリオ" panose="020B0604030504040204" pitchFamily="50" charset="-128"/>
                <a:cs typeface="Arial" panose="020B0604020202020204" pitchFamily="34" charset="0"/>
              </a:rPr>
              <a:t>　　　</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a:p>
            <a:pPr marL="285750" indent="-285750">
              <a:buFont typeface="Wingdings" panose="05000000000000000000" pitchFamily="2" charset="2"/>
              <a:buChar char="u"/>
            </a:pPr>
            <a:r>
              <a:rPr kumimoji="1" lang="ja-JP" altLang="en-US" sz="1800" dirty="0">
                <a:latin typeface="Arial" panose="020B0604020202020204" pitchFamily="34" charset="0"/>
                <a:ea typeface="メイリオ" panose="020B0604030504040204" pitchFamily="50" charset="-128"/>
                <a:cs typeface="Arial" panose="020B0604020202020204" pitchFamily="34" charset="0"/>
              </a:rPr>
              <a:t>接種後の副反応として注射部位の疼痛、紅斑、硬結などが</a:t>
            </a:r>
            <a:endParaRPr kumimoji="1" lang="en-US" altLang="ja-JP" sz="1800" dirty="0">
              <a:latin typeface="Arial" panose="020B0604020202020204" pitchFamily="34" charset="0"/>
              <a:ea typeface="メイリオ" panose="020B0604030504040204" pitchFamily="50" charset="-128"/>
              <a:cs typeface="Arial" panose="020B0604020202020204" pitchFamily="34" charset="0"/>
            </a:endParaRPr>
          </a:p>
          <a:p>
            <a:r>
              <a:rPr kumimoji="1" lang="ja-JP" altLang="en-US" sz="1800" dirty="0">
                <a:latin typeface="Arial" panose="020B0604020202020204" pitchFamily="34" charset="0"/>
                <a:ea typeface="メイリオ" panose="020B0604030504040204" pitchFamily="50" charset="-128"/>
                <a:cs typeface="Arial" panose="020B0604020202020204" pitchFamily="34" charset="0"/>
              </a:rPr>
              <a:t>　見られることがあります</a:t>
            </a:r>
          </a:p>
        </p:txBody>
      </p:sp>
      <p:sp>
        <p:nvSpPr>
          <p:cNvPr id="22" name="四角形: 角を丸くする 21">
            <a:extLst>
              <a:ext uri="{FF2B5EF4-FFF2-40B4-BE49-F238E27FC236}">
                <a16:creationId xmlns:a16="http://schemas.microsoft.com/office/drawing/2014/main" id="{46C638A9-1820-416F-9912-D21841BF65D5}"/>
              </a:ext>
            </a:extLst>
          </p:cNvPr>
          <p:cNvSpPr/>
          <p:nvPr/>
        </p:nvSpPr>
        <p:spPr>
          <a:xfrm>
            <a:off x="7702101" y="698288"/>
            <a:ext cx="7272060" cy="410578"/>
          </a:xfrm>
          <a:prstGeom prst="roundRect">
            <a:avLst/>
          </a:prstGeom>
          <a:noFill/>
          <a:ln w="63500" cmpd="thinThick">
            <a:solidFill>
              <a:srgbClr val="E8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肺炎球菌ワクチンは</a:t>
            </a:r>
            <a:r>
              <a:rPr kumimoji="1"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rPr>
              <a:t>2</a:t>
            </a:r>
            <a:r>
              <a:rPr kumimoji="1"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種類あります</a:t>
            </a:r>
          </a:p>
        </p:txBody>
      </p:sp>
      <p:sp>
        <p:nvSpPr>
          <p:cNvPr id="23" name="角丸四角形 3">
            <a:extLst>
              <a:ext uri="{FF2B5EF4-FFF2-40B4-BE49-F238E27FC236}">
                <a16:creationId xmlns:a16="http://schemas.microsoft.com/office/drawing/2014/main" id="{4645E21F-C573-4746-BF18-E20C993F3593}"/>
              </a:ext>
            </a:extLst>
          </p:cNvPr>
          <p:cNvSpPr/>
          <p:nvPr/>
        </p:nvSpPr>
        <p:spPr>
          <a:xfrm>
            <a:off x="8369990" y="1158708"/>
            <a:ext cx="2835342" cy="79820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PCV21</a:t>
            </a:r>
            <a:r>
              <a:rPr lang="ja-JP" altLang="en-US"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（キャップバックス</a:t>
            </a:r>
            <a:r>
              <a:rPr lang="en-US" altLang="ja-JP"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a:t>
            </a:r>
            <a:r>
              <a:rPr lang="ja-JP" altLang="en-US"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a:t>
            </a:r>
            <a:endParaRPr lang="en-US" altLang="ja-JP" sz="1400" b="1"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PCV20</a:t>
            </a:r>
            <a:r>
              <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r>
              <a:rPr lang="ja-JP" altLang="en-US"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プレベナー</a:t>
            </a:r>
            <a:r>
              <a:rPr lang="en-US" altLang="ja-JP"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20®</a:t>
            </a:r>
            <a:r>
              <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endPar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PCV15</a:t>
            </a:r>
            <a:r>
              <a:rPr lang="ja-JP" altLang="en-US"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（バクニュバンス</a:t>
            </a:r>
            <a:r>
              <a:rPr lang="en-US" altLang="ja-JP"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a:t>
            </a:r>
            <a:r>
              <a:rPr lang="ja-JP" altLang="en-US"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a:t>
            </a:r>
            <a:endPar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4" name="角丸四角形 4">
            <a:extLst>
              <a:ext uri="{FF2B5EF4-FFF2-40B4-BE49-F238E27FC236}">
                <a16:creationId xmlns:a16="http://schemas.microsoft.com/office/drawing/2014/main" id="{A0D2870F-F14D-4A98-B55B-A6F477F65670}"/>
              </a:ext>
            </a:extLst>
          </p:cNvPr>
          <p:cNvSpPr/>
          <p:nvPr/>
        </p:nvSpPr>
        <p:spPr>
          <a:xfrm>
            <a:off x="12245742" y="1166978"/>
            <a:ext cx="2641672" cy="769274"/>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PPSV23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r>
              <a:rPr lang="ja-JP" altLang="en-US"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ニューモバックス</a:t>
            </a:r>
            <a:r>
              <a:rPr lang="en-US" altLang="ja-JP"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a:t>
            </a:r>
            <a:r>
              <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p>
        </p:txBody>
      </p:sp>
      <p:sp>
        <p:nvSpPr>
          <p:cNvPr id="25" name="正方形/長方形 24">
            <a:extLst>
              <a:ext uri="{FF2B5EF4-FFF2-40B4-BE49-F238E27FC236}">
                <a16:creationId xmlns:a16="http://schemas.microsoft.com/office/drawing/2014/main" id="{4DA521FB-34BE-4438-B4BE-BF5BD1803DE9}"/>
              </a:ext>
            </a:extLst>
          </p:cNvPr>
          <p:cNvSpPr/>
          <p:nvPr/>
        </p:nvSpPr>
        <p:spPr>
          <a:xfrm>
            <a:off x="7887199" y="2450387"/>
            <a:ext cx="3800924" cy="10286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・自己負担での接種となる</a:t>
            </a:r>
            <a:endPar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2022-2024</a:t>
            </a:r>
            <a:r>
              <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年における血清型のカバー率は</a:t>
            </a:r>
            <a:endPar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　キャップバックス（</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78</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％）、プレベナー</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20</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50</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％）、バクニュバンス（</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35</a:t>
            </a: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a:t>
            </a:r>
            <a:endPar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6" name="正方形/長方形 25">
            <a:extLst>
              <a:ext uri="{FF2B5EF4-FFF2-40B4-BE49-F238E27FC236}">
                <a16:creationId xmlns:a16="http://schemas.microsoft.com/office/drawing/2014/main" id="{0CA478BB-8259-4B19-9B0D-93C775DBFA58}"/>
              </a:ext>
            </a:extLst>
          </p:cNvPr>
          <p:cNvSpPr/>
          <p:nvPr/>
        </p:nvSpPr>
        <p:spPr>
          <a:xfrm>
            <a:off x="11854456" y="2467860"/>
            <a:ext cx="3275808" cy="1028667"/>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a:t>
            </a:r>
            <a: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65</a:t>
            </a:r>
            <a:r>
              <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歳の方は公費助成により初回接種</a:t>
            </a:r>
            <a:br>
              <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br>
            <a:r>
              <a:rPr kumimoji="1" lang="ja-JP" altLang="en-US"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　費用が安くなる</a:t>
            </a:r>
            <a:endPar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Arial" panose="020B0604020202020204" pitchFamily="34" charset="0"/>
                <a:ea typeface="メイリオ" panose="020B0604030504040204" pitchFamily="50" charset="-128"/>
                <a:cs typeface="Arial" panose="020B0604020202020204" pitchFamily="34" charset="0"/>
              </a:rPr>
              <a:t>・</a:t>
            </a:r>
            <a:r>
              <a:rPr lang="en-US" altLang="ja-JP" sz="1400" dirty="0">
                <a:solidFill>
                  <a:prstClr val="black"/>
                </a:solidFill>
                <a:latin typeface="Arial" panose="020B0604020202020204" pitchFamily="34" charset="0"/>
                <a:ea typeface="メイリオ" panose="020B0604030504040204" pitchFamily="50" charset="-128"/>
                <a:cs typeface="Arial" panose="020B0604020202020204" pitchFamily="34" charset="0"/>
              </a:rPr>
              <a:t>5</a:t>
            </a:r>
            <a:r>
              <a:rPr lang="ja-JP" altLang="en-US" sz="1400">
                <a:solidFill>
                  <a:prstClr val="black"/>
                </a:solidFill>
                <a:latin typeface="Arial" panose="020B0604020202020204" pitchFamily="34" charset="0"/>
                <a:ea typeface="メイリオ" panose="020B0604030504040204" pitchFamily="50" charset="-128"/>
                <a:cs typeface="Arial" panose="020B0604020202020204" pitchFamily="34" charset="0"/>
              </a:rPr>
              <a:t>年で効果は消失する</a:t>
            </a:r>
            <a:endPar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27" name="下矢印 7">
            <a:extLst>
              <a:ext uri="{FF2B5EF4-FFF2-40B4-BE49-F238E27FC236}">
                <a16:creationId xmlns:a16="http://schemas.microsoft.com/office/drawing/2014/main" id="{F3B1D219-09D9-4AF2-9820-FDF7F2ACDCDD}"/>
              </a:ext>
            </a:extLst>
          </p:cNvPr>
          <p:cNvSpPr/>
          <p:nvPr/>
        </p:nvSpPr>
        <p:spPr>
          <a:xfrm>
            <a:off x="9444960" y="1972178"/>
            <a:ext cx="685402" cy="495682"/>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28" name="下矢印 8">
            <a:extLst>
              <a:ext uri="{FF2B5EF4-FFF2-40B4-BE49-F238E27FC236}">
                <a16:creationId xmlns:a16="http://schemas.microsoft.com/office/drawing/2014/main" id="{6EEC04C4-C932-457C-ACAA-0E798D2C4D32}"/>
              </a:ext>
            </a:extLst>
          </p:cNvPr>
          <p:cNvSpPr/>
          <p:nvPr/>
        </p:nvSpPr>
        <p:spPr>
          <a:xfrm>
            <a:off x="13149659" y="1947842"/>
            <a:ext cx="685402" cy="557940"/>
          </a:xfrm>
          <a:prstGeom prst="down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34" name="四角形: 角を丸くする 33">
            <a:extLst>
              <a:ext uri="{FF2B5EF4-FFF2-40B4-BE49-F238E27FC236}">
                <a16:creationId xmlns:a16="http://schemas.microsoft.com/office/drawing/2014/main" id="{290D1F7A-6323-4529-8354-FFB3107F1940}"/>
              </a:ext>
            </a:extLst>
          </p:cNvPr>
          <p:cNvSpPr/>
          <p:nvPr/>
        </p:nvSpPr>
        <p:spPr>
          <a:xfrm>
            <a:off x="7789535" y="3690536"/>
            <a:ext cx="7272060" cy="544619"/>
          </a:xfrm>
          <a:prstGeom prst="roundRect">
            <a:avLst/>
          </a:prstGeom>
          <a:noFill/>
          <a:ln w="63500" cmpd="thinThick">
            <a:solidFill>
              <a:srgbClr val="E8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肺炎球菌ワクチンの接種スケジュール</a:t>
            </a:r>
            <a:endParaRPr kumimoji="1"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a:r>
              <a:rPr kumimoji="1" lang="ja-JP" altLang="en-US" sz="1200" dirty="0">
                <a:solidFill>
                  <a:schemeClr val="tx1"/>
                </a:solidFill>
                <a:latin typeface="Arial" panose="020B0604020202020204" pitchFamily="34" charset="0"/>
                <a:ea typeface="メイリオ" panose="020B0604030504040204" pitchFamily="50" charset="-128"/>
                <a:cs typeface="Arial" panose="020B0604020202020204" pitchFamily="34" charset="0"/>
              </a:rPr>
              <a:t>「</a:t>
            </a:r>
            <a:r>
              <a:rPr kumimoji="1" lang="en-US" altLang="ja-JP" sz="1200" dirty="0">
                <a:solidFill>
                  <a:schemeClr val="tx1"/>
                </a:solidFill>
                <a:latin typeface="Arial" panose="020B0604020202020204" pitchFamily="34" charset="0"/>
                <a:ea typeface="メイリオ" panose="020B0604030504040204" pitchFamily="50" charset="-128"/>
                <a:cs typeface="Arial" panose="020B0604020202020204" pitchFamily="34" charset="0"/>
              </a:rPr>
              <a:t>65</a:t>
            </a:r>
            <a:r>
              <a:rPr kumimoji="1" lang="ja-JP" altLang="en-US" sz="1200" dirty="0">
                <a:solidFill>
                  <a:schemeClr val="tx1"/>
                </a:solidFill>
                <a:latin typeface="Arial" panose="020B0604020202020204" pitchFamily="34" charset="0"/>
                <a:ea typeface="メイリオ" panose="020B0604030504040204" pitchFamily="50" charset="-128"/>
                <a:cs typeface="Arial" panose="020B0604020202020204" pitchFamily="34" charset="0"/>
              </a:rPr>
              <a:t>歳以上の成人に対する肺炎球菌ワクチン接種の考え方（</a:t>
            </a:r>
            <a:r>
              <a:rPr kumimoji="1" lang="en-US" altLang="ja-JP" sz="1200" dirty="0">
                <a:solidFill>
                  <a:schemeClr val="tx1"/>
                </a:solidFill>
                <a:latin typeface="Arial" panose="020B0604020202020204" pitchFamily="34" charset="0"/>
                <a:ea typeface="メイリオ" panose="020B0604030504040204" pitchFamily="50" charset="-128"/>
                <a:cs typeface="Arial" panose="020B0604020202020204" pitchFamily="34" charset="0"/>
              </a:rPr>
              <a:t>2025</a:t>
            </a:r>
            <a:r>
              <a:rPr kumimoji="1" lang="ja-JP" altLang="en-US" sz="1200" dirty="0">
                <a:solidFill>
                  <a:schemeClr val="tx1"/>
                </a:solidFill>
                <a:latin typeface="Arial" panose="020B0604020202020204" pitchFamily="34" charset="0"/>
                <a:ea typeface="メイリオ" panose="020B0604030504040204" pitchFamily="50" charset="-128"/>
                <a:cs typeface="Arial" panose="020B0604020202020204" pitchFamily="34" charset="0"/>
              </a:rPr>
              <a:t>年</a:t>
            </a:r>
            <a:r>
              <a:rPr lang="en-US" altLang="ja-JP" sz="1200" dirty="0">
                <a:solidFill>
                  <a:schemeClr val="tx1"/>
                </a:solidFill>
                <a:latin typeface="Arial" panose="020B0604020202020204" pitchFamily="34" charset="0"/>
                <a:ea typeface="メイリオ" panose="020B0604030504040204" pitchFamily="50" charset="-128"/>
                <a:cs typeface="Arial" panose="020B0604020202020204" pitchFamily="34" charset="0"/>
              </a:rPr>
              <a:t>9</a:t>
            </a:r>
            <a:r>
              <a:rPr lang="ja-JP" altLang="en-US" sz="1200" dirty="0">
                <a:solidFill>
                  <a:schemeClr val="tx1"/>
                </a:solidFill>
                <a:latin typeface="Arial" panose="020B0604020202020204" pitchFamily="34" charset="0"/>
                <a:ea typeface="メイリオ" panose="020B0604030504040204" pitchFamily="50" charset="-128"/>
                <a:cs typeface="Arial" panose="020B0604020202020204" pitchFamily="34" charset="0"/>
              </a:rPr>
              <a:t>月）参照」</a:t>
            </a:r>
            <a:endParaRPr kumimoji="1"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15" name="スクロール: 横 14">
            <a:extLst>
              <a:ext uri="{FF2B5EF4-FFF2-40B4-BE49-F238E27FC236}">
                <a16:creationId xmlns:a16="http://schemas.microsoft.com/office/drawing/2014/main" id="{8630A811-E54E-45C9-BDA2-13ACB3F34AA0}"/>
              </a:ext>
            </a:extLst>
          </p:cNvPr>
          <p:cNvSpPr/>
          <p:nvPr/>
        </p:nvSpPr>
        <p:spPr>
          <a:xfrm>
            <a:off x="7680630" y="4363614"/>
            <a:ext cx="2323330" cy="1339062"/>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パターン</a:t>
            </a:r>
            <a:r>
              <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rPr>
              <a:t>1</a:t>
            </a:r>
          </a:p>
          <a:p>
            <a:pPr algn="ctr"/>
            <a:r>
              <a:rPr kumimoji="1"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rPr>
              <a:t>65</a:t>
            </a: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歳で市町村から</a:t>
            </a:r>
            <a:br>
              <a:rPr kumimoji="1"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rPr>
            </a:b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接種費用助成の</a:t>
            </a:r>
            <a:endParaRPr kumimoji="1"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お知らせが届いた方</a:t>
            </a:r>
          </a:p>
        </p:txBody>
      </p:sp>
      <p:sp>
        <p:nvSpPr>
          <p:cNvPr id="59" name="スクロール: 横 58">
            <a:extLst>
              <a:ext uri="{FF2B5EF4-FFF2-40B4-BE49-F238E27FC236}">
                <a16:creationId xmlns:a16="http://schemas.microsoft.com/office/drawing/2014/main" id="{CF997F42-627E-4DF4-B576-E4A4D7626675}"/>
              </a:ext>
            </a:extLst>
          </p:cNvPr>
          <p:cNvSpPr/>
          <p:nvPr/>
        </p:nvSpPr>
        <p:spPr>
          <a:xfrm>
            <a:off x="12672303" y="4308057"/>
            <a:ext cx="2642343" cy="1339062"/>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パターン</a:t>
            </a:r>
            <a:r>
              <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rPr>
              <a:t>3</a:t>
            </a:r>
          </a:p>
          <a:p>
            <a:pPr algn="ctr"/>
            <a:r>
              <a:rPr kumimoji="1"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rPr>
              <a:t>66</a:t>
            </a: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歳以上で</a:t>
            </a:r>
            <a:endParaRPr kumimoji="1"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過去に</a:t>
            </a:r>
            <a:r>
              <a:rPr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ニューモバックス</a:t>
            </a: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を</a:t>
            </a:r>
            <a:endParaRPr kumimoji="1"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接種したことがない方</a:t>
            </a:r>
            <a:endParaRPr kumimoji="1"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64" name="角丸四角形 4">
            <a:extLst>
              <a:ext uri="{FF2B5EF4-FFF2-40B4-BE49-F238E27FC236}">
                <a16:creationId xmlns:a16="http://schemas.microsoft.com/office/drawing/2014/main" id="{AD4E11FE-A922-4412-9E2A-F94C75BAA51E}"/>
              </a:ext>
            </a:extLst>
          </p:cNvPr>
          <p:cNvSpPr/>
          <p:nvPr/>
        </p:nvSpPr>
        <p:spPr>
          <a:xfrm>
            <a:off x="7979631" y="5599458"/>
            <a:ext cx="1889722" cy="626302"/>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Arial" panose="020B0604020202020204" pitchFamily="34" charset="0"/>
                <a:ea typeface="メイリオ" panose="020B0604030504040204" pitchFamily="50" charset="-128"/>
                <a:cs typeface="Arial" panose="020B0604020202020204" pitchFamily="34" charset="0"/>
              </a:rPr>
              <a:t>ニューモバックス</a:t>
            </a:r>
            <a:br>
              <a:rPr lang="en-US" altLang="ja-JP"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br>
            <a:r>
              <a:rPr lang="ja-JP" altLang="en-US" sz="1400" b="1" dirty="0">
                <a:solidFill>
                  <a:prstClr val="black"/>
                </a:solidFill>
                <a:latin typeface="Arial" panose="020B0604020202020204" pitchFamily="34" charset="0"/>
                <a:ea typeface="メイリオ" panose="020B0604030504040204" pitchFamily="50" charset="-128"/>
                <a:cs typeface="Arial" panose="020B0604020202020204" pitchFamily="34" charset="0"/>
              </a:rPr>
              <a:t>（公費助成あり）</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79" name="四角形: 角を丸くする 78">
            <a:extLst>
              <a:ext uri="{FF2B5EF4-FFF2-40B4-BE49-F238E27FC236}">
                <a16:creationId xmlns:a16="http://schemas.microsoft.com/office/drawing/2014/main" id="{6B7A0726-30DF-4F93-B342-50339161BDFD}"/>
              </a:ext>
            </a:extLst>
          </p:cNvPr>
          <p:cNvSpPr/>
          <p:nvPr/>
        </p:nvSpPr>
        <p:spPr>
          <a:xfrm>
            <a:off x="7991861" y="7945551"/>
            <a:ext cx="7002080" cy="1088792"/>
          </a:xfrm>
          <a:prstGeom prst="roundRect">
            <a:avLst/>
          </a:prstGeom>
          <a:ln w="88900" cmpd="tri"/>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1800" dirty="0">
                <a:latin typeface="Arial" panose="020B0604020202020204" pitchFamily="34" charset="0"/>
                <a:ea typeface="メイリオ" panose="020B0604030504040204" pitchFamily="50" charset="-128"/>
                <a:cs typeface="Arial" panose="020B0604020202020204" pitchFamily="34" charset="0"/>
              </a:rPr>
              <a:t>あなたはパターン（  　　  </a:t>
            </a:r>
            <a:r>
              <a:rPr kumimoji="1" lang="en-US" altLang="ja-JP" sz="1800" dirty="0">
                <a:latin typeface="Arial" panose="020B0604020202020204" pitchFamily="34" charset="0"/>
                <a:ea typeface="メイリオ" panose="020B0604030504040204" pitchFamily="50" charset="-128"/>
                <a:cs typeface="Arial" panose="020B0604020202020204" pitchFamily="34" charset="0"/>
              </a:rPr>
              <a:t>)</a:t>
            </a:r>
            <a:r>
              <a:rPr kumimoji="1" lang="ja-JP" altLang="en-US" sz="1800" dirty="0">
                <a:latin typeface="Arial" panose="020B0604020202020204" pitchFamily="34" charset="0"/>
                <a:ea typeface="メイリオ" panose="020B0604030504040204" pitchFamily="50" charset="-128"/>
                <a:cs typeface="Arial" panose="020B0604020202020204" pitchFamily="34" charset="0"/>
              </a:rPr>
              <a:t>です。</a:t>
            </a:r>
            <a:endParaRPr lang="en-US" altLang="ja-JP" sz="1800" dirty="0">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　□</a:t>
            </a:r>
            <a:r>
              <a:rPr kumimoji="1" lang="ja-JP" altLang="en-US" sz="1800" dirty="0">
                <a:latin typeface="Arial" panose="020B0604020202020204" pitchFamily="34" charset="0"/>
                <a:ea typeface="メイリオ" panose="020B0604030504040204" pitchFamily="50" charset="-128"/>
                <a:cs typeface="Arial" panose="020B0604020202020204" pitchFamily="34" charset="0"/>
              </a:rPr>
              <a:t>（　　　　　　　　　　　　　　　）を接種しましょう</a:t>
            </a:r>
            <a:endParaRPr kumimoji="1" lang="en-US" altLang="ja-JP" sz="1800" dirty="0">
              <a:latin typeface="Arial" panose="020B0604020202020204" pitchFamily="34" charset="0"/>
              <a:ea typeface="メイリオ" panose="020B0604030504040204" pitchFamily="50" charset="-128"/>
              <a:cs typeface="Arial" panose="020B0604020202020204" pitchFamily="34" charset="0"/>
            </a:endParaRPr>
          </a:p>
          <a:p>
            <a:r>
              <a:rPr lang="ja-JP" altLang="en-US" sz="1800" dirty="0">
                <a:latin typeface="Arial" panose="020B0604020202020204" pitchFamily="34" charset="0"/>
                <a:ea typeface="メイリオ" panose="020B0604030504040204" pitchFamily="50" charset="-128"/>
                <a:cs typeface="Arial" panose="020B0604020202020204" pitchFamily="34" charset="0"/>
              </a:rPr>
              <a:t>　□</a:t>
            </a:r>
            <a:r>
              <a:rPr lang="en-US" altLang="ja-JP" sz="1800" dirty="0">
                <a:latin typeface="Arial" panose="020B0604020202020204" pitchFamily="34" charset="0"/>
                <a:ea typeface="メイリオ" panose="020B0604030504040204" pitchFamily="50" charset="-128"/>
                <a:cs typeface="Arial" panose="020B0604020202020204" pitchFamily="34" charset="0"/>
              </a:rPr>
              <a:t>1</a:t>
            </a:r>
            <a:r>
              <a:rPr lang="ja-JP" altLang="en-US" sz="1800" dirty="0">
                <a:latin typeface="Arial" panose="020B0604020202020204" pitchFamily="34" charset="0"/>
                <a:ea typeface="メイリオ" panose="020B0604030504040204" pitchFamily="50" charset="-128"/>
                <a:cs typeface="Arial" panose="020B0604020202020204" pitchFamily="34" charset="0"/>
              </a:rPr>
              <a:t>年空けて（　　　　　　　　　 　 ）を接種しましょう　　　　　</a:t>
            </a:r>
            <a:endParaRPr kumimoji="1" lang="en-US" altLang="ja-JP" sz="1800" dirty="0">
              <a:latin typeface="Arial" panose="020B0604020202020204" pitchFamily="34" charset="0"/>
              <a:ea typeface="メイリオ" panose="020B0604030504040204" pitchFamily="50" charset="-128"/>
              <a:cs typeface="Arial" panose="020B0604020202020204" pitchFamily="34" charset="0"/>
            </a:endParaRPr>
          </a:p>
        </p:txBody>
      </p:sp>
      <p:sp>
        <p:nvSpPr>
          <p:cNvPr id="50" name="角丸四角形 4">
            <a:extLst>
              <a:ext uri="{FF2B5EF4-FFF2-40B4-BE49-F238E27FC236}">
                <a16:creationId xmlns:a16="http://schemas.microsoft.com/office/drawing/2014/main" id="{35A7C3E0-A833-FDA6-7C0E-B74366A21B4F}"/>
              </a:ext>
            </a:extLst>
          </p:cNvPr>
          <p:cNvSpPr/>
          <p:nvPr/>
        </p:nvSpPr>
        <p:spPr>
          <a:xfrm>
            <a:off x="12785492" y="7034867"/>
            <a:ext cx="2559484" cy="739389"/>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バクニュバンス接種者のみ</a:t>
            </a:r>
            <a:endPar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1</a:t>
            </a:r>
            <a:r>
              <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年以上空けて</a:t>
            </a:r>
            <a:endPar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ニューモバックス接種</a:t>
            </a:r>
            <a:endParaRPr kumimoji="1" lang="en-US" altLang="ja-JP" sz="1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5" name="四角形: 角を丸くする 4">
            <a:extLst>
              <a:ext uri="{FF2B5EF4-FFF2-40B4-BE49-F238E27FC236}">
                <a16:creationId xmlns:a16="http://schemas.microsoft.com/office/drawing/2014/main" id="{75266DF0-BBA6-D3AF-6694-E1C63783C1A3}"/>
              </a:ext>
            </a:extLst>
          </p:cNvPr>
          <p:cNvSpPr/>
          <p:nvPr/>
        </p:nvSpPr>
        <p:spPr>
          <a:xfrm>
            <a:off x="296790" y="9836360"/>
            <a:ext cx="7220457" cy="410578"/>
          </a:xfrm>
          <a:prstGeom prst="roundRect">
            <a:avLst/>
          </a:prstGeom>
          <a:noFill/>
          <a:ln w="63500" cmpd="thinThick">
            <a:solidFill>
              <a:srgbClr val="E8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Arial" panose="020B0604020202020204" pitchFamily="34" charset="0"/>
                <a:ea typeface="メイリオ" panose="020B0604030504040204" pitchFamily="50" charset="-128"/>
                <a:cs typeface="Arial" panose="020B0604020202020204" pitchFamily="34" charset="0"/>
              </a:rPr>
              <a:t>他の</a:t>
            </a:r>
            <a:r>
              <a:rPr kumimoji="1" lang="ja-JP" altLang="en-US" sz="1600">
                <a:solidFill>
                  <a:schemeClr val="tx1"/>
                </a:solidFill>
                <a:latin typeface="Arial" panose="020B0604020202020204" pitchFamily="34" charset="0"/>
                <a:ea typeface="メイリオ" panose="020B0604030504040204" pitchFamily="50" charset="-128"/>
                <a:cs typeface="Arial" panose="020B0604020202020204" pitchFamily="34" charset="0"/>
              </a:rPr>
              <a:t>ワクチンとの接種間隔についてはかかりつけ医と相談してください</a:t>
            </a:r>
            <a:endParaRPr kumimoji="1"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7" name="角丸四角形 3">
            <a:extLst>
              <a:ext uri="{FF2B5EF4-FFF2-40B4-BE49-F238E27FC236}">
                <a16:creationId xmlns:a16="http://schemas.microsoft.com/office/drawing/2014/main" id="{1CF254DF-98D8-B4C9-0E86-32919572CCF0}"/>
              </a:ext>
            </a:extLst>
          </p:cNvPr>
          <p:cNvSpPr/>
          <p:nvPr/>
        </p:nvSpPr>
        <p:spPr>
          <a:xfrm>
            <a:off x="7848845" y="7216242"/>
            <a:ext cx="4876395" cy="46093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プレベナー</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20</a:t>
            </a:r>
            <a:r>
              <a:rPr lang="ja-JP" altLang="en-US" sz="1600" b="1" dirty="0">
                <a:solidFill>
                  <a:prstClr val="black"/>
                </a:solidFill>
                <a:latin typeface="Arial" panose="020B0604020202020204" pitchFamily="34" charset="0"/>
                <a:ea typeface="メイリオ" panose="020B0604030504040204" pitchFamily="50" charset="-128"/>
                <a:cs typeface="Arial" panose="020B0604020202020204" pitchFamily="34" charset="0"/>
              </a:rPr>
              <a:t> 又は </a:t>
            </a: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キャップバックス</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9" name="矢印: 下 8">
            <a:extLst>
              <a:ext uri="{FF2B5EF4-FFF2-40B4-BE49-F238E27FC236}">
                <a16:creationId xmlns:a16="http://schemas.microsoft.com/office/drawing/2014/main" id="{6A20A074-C20D-A6E4-EA70-F924DA67B762}"/>
              </a:ext>
            </a:extLst>
          </p:cNvPr>
          <p:cNvSpPr/>
          <p:nvPr/>
        </p:nvSpPr>
        <p:spPr>
          <a:xfrm>
            <a:off x="11242448" y="5530146"/>
            <a:ext cx="242083" cy="1672707"/>
          </a:xfrm>
          <a:prstGeom prst="downArrow">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D68986A-7234-4722-BFE4-2EC88E797DC9}"/>
              </a:ext>
            </a:extLst>
          </p:cNvPr>
          <p:cNvSpPr/>
          <p:nvPr/>
        </p:nvSpPr>
        <p:spPr>
          <a:xfrm>
            <a:off x="7979631" y="6463086"/>
            <a:ext cx="4775531" cy="403491"/>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ニューモバックス</a:t>
            </a:r>
            <a:r>
              <a:rPr kumimoji="1"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接種から</a:t>
            </a:r>
            <a:r>
              <a:rPr kumimoji="1"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rPr>
              <a:t>1</a:t>
            </a:r>
            <a:r>
              <a:rPr kumimoji="1"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年以上空けて</a:t>
            </a:r>
          </a:p>
        </p:txBody>
      </p:sp>
      <p:sp>
        <p:nvSpPr>
          <p:cNvPr id="60" name="スクロール: 横 59">
            <a:extLst>
              <a:ext uri="{FF2B5EF4-FFF2-40B4-BE49-F238E27FC236}">
                <a16:creationId xmlns:a16="http://schemas.microsoft.com/office/drawing/2014/main" id="{B0402B6E-37A4-4E5D-B027-32F92CAEF97C}"/>
              </a:ext>
            </a:extLst>
          </p:cNvPr>
          <p:cNvSpPr/>
          <p:nvPr/>
        </p:nvSpPr>
        <p:spPr>
          <a:xfrm>
            <a:off x="10052878" y="4362488"/>
            <a:ext cx="2570507" cy="1339062"/>
          </a:xfrm>
          <a:prstGeom prst="horizontalScroll">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solidFill>
                  <a:schemeClr val="tx1"/>
                </a:solidFill>
                <a:latin typeface="Arial" panose="020B0604020202020204" pitchFamily="34" charset="0"/>
                <a:ea typeface="メイリオ" panose="020B0604030504040204" pitchFamily="50" charset="-128"/>
                <a:cs typeface="Arial" panose="020B0604020202020204" pitchFamily="34" charset="0"/>
              </a:rPr>
              <a:t>パターン</a:t>
            </a:r>
            <a:r>
              <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rPr>
              <a:t>2</a:t>
            </a:r>
          </a:p>
          <a:p>
            <a:pPr algn="ctr"/>
            <a:r>
              <a:rPr kumimoji="1"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rPr>
              <a:t>66</a:t>
            </a: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歳以上で</a:t>
            </a:r>
            <a:endParaRPr kumimoji="1"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過去</a:t>
            </a:r>
            <a:r>
              <a:rPr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にニューモバックス</a:t>
            </a: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を</a:t>
            </a:r>
            <a:r>
              <a:rPr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接種</a:t>
            </a:r>
            <a:r>
              <a:rPr kumimoji="1" lang="ja-JP" altLang="en-US" sz="1400" dirty="0">
                <a:solidFill>
                  <a:schemeClr val="tx1"/>
                </a:solidFill>
                <a:latin typeface="Arial" panose="020B0604020202020204" pitchFamily="34" charset="0"/>
                <a:ea typeface="メイリオ" panose="020B0604030504040204" pitchFamily="50" charset="-128"/>
                <a:cs typeface="Arial" panose="020B0604020202020204" pitchFamily="34" charset="0"/>
              </a:rPr>
              <a:t>したことがある方</a:t>
            </a:r>
            <a:endParaRPr kumimoji="1"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3" name="角丸四角形 3">
            <a:extLst>
              <a:ext uri="{FF2B5EF4-FFF2-40B4-BE49-F238E27FC236}">
                <a16:creationId xmlns:a16="http://schemas.microsoft.com/office/drawing/2014/main" id="{521F3140-A8D9-0566-8FE5-170A415D3C6D}"/>
              </a:ext>
            </a:extLst>
          </p:cNvPr>
          <p:cNvSpPr/>
          <p:nvPr/>
        </p:nvSpPr>
        <p:spPr>
          <a:xfrm>
            <a:off x="12755162" y="5810134"/>
            <a:ext cx="2559484" cy="95957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プレベナー</a:t>
            </a:r>
            <a:r>
              <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20 </a:t>
            </a:r>
            <a:r>
              <a:rPr kumimoji="1" lang="ja-JP" altLang="en-US"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rPr>
              <a:t>又はキャップバックス</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Arial" panose="020B0604020202020204" pitchFamily="34" charset="0"/>
                <a:ea typeface="メイリオ" panose="020B0604030504040204" pitchFamily="50" charset="-128"/>
                <a:cs typeface="Arial" panose="020B0604020202020204" pitchFamily="34" charset="0"/>
              </a:rPr>
              <a:t>（又はバクニュバンス）</a:t>
            </a:r>
            <a:endParaRPr kumimoji="1" lang="en-US" altLang="ja-JP" sz="16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Arial" panose="020B0604020202020204" pitchFamily="34" charset="0"/>
            </a:endParaRPr>
          </a:p>
        </p:txBody>
      </p:sp>
      <p:sp>
        <p:nvSpPr>
          <p:cNvPr id="14" name="正方形/長方形 13">
            <a:extLst>
              <a:ext uri="{FF2B5EF4-FFF2-40B4-BE49-F238E27FC236}">
                <a16:creationId xmlns:a16="http://schemas.microsoft.com/office/drawing/2014/main" id="{3FBB7B3F-20E7-E787-DD65-A2D34C3BB48F}"/>
              </a:ext>
            </a:extLst>
          </p:cNvPr>
          <p:cNvSpPr/>
          <p:nvPr/>
        </p:nvSpPr>
        <p:spPr>
          <a:xfrm>
            <a:off x="8564231" y="9259095"/>
            <a:ext cx="5727209" cy="971379"/>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メイリオ" panose="020B0604030504040204" pitchFamily="50" charset="-128"/>
                <a:ea typeface="メイリオ" panose="020B0604030504040204" pitchFamily="50" charset="-128"/>
              </a:rPr>
              <a:t>過去にプレベナー</a:t>
            </a:r>
            <a:r>
              <a:rPr kumimoji="1" lang="en-US" altLang="ja-JP" sz="1400" dirty="0">
                <a:solidFill>
                  <a:schemeClr val="tx1"/>
                </a:solidFill>
                <a:latin typeface="メイリオ" panose="020B0604030504040204" pitchFamily="50" charset="-128"/>
                <a:ea typeface="メイリオ" panose="020B0604030504040204" pitchFamily="50" charset="-128"/>
              </a:rPr>
              <a:t>13</a:t>
            </a:r>
            <a:r>
              <a:rPr kumimoji="1" lang="ja-JP" altLang="en-US" sz="1400" dirty="0">
                <a:solidFill>
                  <a:schemeClr val="tx1"/>
                </a:solidFill>
                <a:latin typeface="メイリオ" panose="020B0604030504040204" pitchFamily="50" charset="-128"/>
                <a:ea typeface="メイリオ" panose="020B0604030504040204" pitchFamily="50" charset="-128"/>
              </a:rPr>
              <a:t>を接種した方</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a:t>
            </a:r>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1</a:t>
            </a:r>
            <a:r>
              <a:rPr lang="ja-JP" altLang="en-US" sz="1400" dirty="0">
                <a:solidFill>
                  <a:schemeClr val="tx1"/>
                </a:solidFill>
                <a:latin typeface="メイリオ" panose="020B0604030504040204" pitchFamily="50" charset="-128"/>
                <a:ea typeface="メイリオ" panose="020B0604030504040204" pitchFamily="50" charset="-128"/>
              </a:rPr>
              <a:t>年以上空けてプレベナー</a:t>
            </a:r>
            <a:r>
              <a:rPr lang="en-US" altLang="ja-JP" sz="1400" dirty="0">
                <a:solidFill>
                  <a:schemeClr val="tx1"/>
                </a:solidFill>
                <a:latin typeface="メイリオ" panose="020B0604030504040204" pitchFamily="50" charset="-128"/>
                <a:ea typeface="メイリオ" panose="020B0604030504040204" pitchFamily="50" charset="-128"/>
              </a:rPr>
              <a:t>20</a:t>
            </a:r>
            <a:r>
              <a:rPr lang="ja-JP" altLang="en-US" sz="1400" dirty="0">
                <a:solidFill>
                  <a:schemeClr val="tx1"/>
                </a:solidFill>
                <a:latin typeface="メイリオ" panose="020B0604030504040204" pitchFamily="50" charset="-128"/>
                <a:ea typeface="メイリオ" panose="020B0604030504040204" pitchFamily="50" charset="-128"/>
              </a:rPr>
              <a:t>を接種できます</a:t>
            </a:r>
            <a:endParaRPr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1400" dirty="0">
                <a:solidFill>
                  <a:schemeClr val="tx1"/>
                </a:solidFill>
                <a:latin typeface="メイリオ" panose="020B0604030504040204" pitchFamily="50" charset="-128"/>
                <a:ea typeface="メイリオ" panose="020B0604030504040204" pitchFamily="50" charset="-128"/>
              </a:rPr>
              <a:t>過去にプレベナー</a:t>
            </a:r>
            <a:r>
              <a:rPr kumimoji="1" lang="en-US" altLang="ja-JP" sz="1400" dirty="0">
                <a:solidFill>
                  <a:schemeClr val="tx1"/>
                </a:solidFill>
                <a:latin typeface="メイリオ" panose="020B0604030504040204" pitchFamily="50" charset="-128"/>
                <a:ea typeface="メイリオ" panose="020B0604030504040204" pitchFamily="50" charset="-128"/>
              </a:rPr>
              <a:t>13</a:t>
            </a:r>
            <a:r>
              <a:rPr kumimoji="1" lang="ja-JP" altLang="en-US" sz="1400" dirty="0">
                <a:solidFill>
                  <a:schemeClr val="tx1"/>
                </a:solidFill>
                <a:latin typeface="メイリオ" panose="020B0604030504040204" pitchFamily="50" charset="-128"/>
                <a:ea typeface="メイリオ" panose="020B0604030504040204" pitchFamily="50" charset="-128"/>
              </a:rPr>
              <a:t>、バクニュバンス、プレベナー</a:t>
            </a:r>
            <a:r>
              <a:rPr kumimoji="1" lang="en-US" altLang="ja-JP" sz="1400" dirty="0">
                <a:solidFill>
                  <a:schemeClr val="tx1"/>
                </a:solidFill>
                <a:latin typeface="メイリオ" panose="020B0604030504040204" pitchFamily="50" charset="-128"/>
                <a:ea typeface="メイリオ" panose="020B0604030504040204" pitchFamily="50" charset="-128"/>
              </a:rPr>
              <a:t>20</a:t>
            </a:r>
            <a:r>
              <a:rPr kumimoji="1" lang="ja-JP" altLang="en-US" sz="1400" dirty="0">
                <a:solidFill>
                  <a:schemeClr val="tx1"/>
                </a:solidFill>
                <a:latin typeface="メイリオ" panose="020B0604030504040204" pitchFamily="50" charset="-128"/>
                <a:ea typeface="メイリオ" panose="020B0604030504040204" pitchFamily="50" charset="-128"/>
              </a:rPr>
              <a:t>を接種した方</a:t>
            </a:r>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a:t>
            </a:r>
            <a:r>
              <a:rPr kumimoji="1" lang="ja-JP" altLang="en-US" sz="1400" dirty="0">
                <a:solidFill>
                  <a:schemeClr val="tx1"/>
                </a:solidFill>
                <a:latin typeface="メイリオ" panose="020B0604030504040204" pitchFamily="50" charset="-128"/>
                <a:ea typeface="メイリオ" panose="020B0604030504040204" pitchFamily="50" charset="-128"/>
              </a:rPr>
              <a:t>→</a:t>
            </a:r>
            <a:r>
              <a:rPr kumimoji="1" lang="en-US" altLang="ja-JP" sz="1400" dirty="0">
                <a:solidFill>
                  <a:schemeClr val="tx1"/>
                </a:solidFill>
                <a:latin typeface="メイリオ" panose="020B0604030504040204" pitchFamily="50" charset="-128"/>
                <a:ea typeface="メイリオ" panose="020B0604030504040204" pitchFamily="50" charset="-128"/>
              </a:rPr>
              <a:t>1</a:t>
            </a:r>
            <a:r>
              <a:rPr kumimoji="1" lang="ja-JP" altLang="en-US" sz="1400" dirty="0">
                <a:solidFill>
                  <a:schemeClr val="tx1"/>
                </a:solidFill>
                <a:latin typeface="メイリオ" panose="020B0604030504040204" pitchFamily="50" charset="-128"/>
                <a:ea typeface="メイリオ" panose="020B0604030504040204" pitchFamily="50" charset="-128"/>
              </a:rPr>
              <a:t>年以上空けてキャップバックスを接種できます</a:t>
            </a:r>
            <a:endParaRPr kumimoji="1" lang="ja-JP" altLang="en-US" dirty="0">
              <a:solidFill>
                <a:schemeClr val="tx1"/>
              </a:solidFill>
              <a:latin typeface="メイリオ" panose="020B0604030504040204" pitchFamily="50" charset="-128"/>
              <a:ea typeface="メイリオ" panose="020B0604030504040204" pitchFamily="50" charset="-128"/>
            </a:endParaRPr>
          </a:p>
        </p:txBody>
      </p:sp>
      <p:graphicFrame>
        <p:nvGraphicFramePr>
          <p:cNvPr id="19" name="表 18">
            <a:extLst>
              <a:ext uri="{FF2B5EF4-FFF2-40B4-BE49-F238E27FC236}">
                <a16:creationId xmlns:a16="http://schemas.microsoft.com/office/drawing/2014/main" id="{1B39B40F-8F40-FCA0-179E-6FF9F27A772C}"/>
              </a:ext>
            </a:extLst>
          </p:cNvPr>
          <p:cNvGraphicFramePr>
            <a:graphicFrameLocks noGrp="1"/>
          </p:cNvGraphicFramePr>
          <p:nvPr>
            <p:extLst>
              <p:ext uri="{D42A27DB-BD31-4B8C-83A1-F6EECF244321}">
                <p14:modId xmlns:p14="http://schemas.microsoft.com/office/powerpoint/2010/main" val="4143388246"/>
              </p:ext>
            </p:extLst>
          </p:nvPr>
        </p:nvGraphicFramePr>
        <p:xfrm>
          <a:off x="480862" y="2407006"/>
          <a:ext cx="3552028" cy="2166822"/>
        </p:xfrm>
        <a:graphic>
          <a:graphicData uri="http://schemas.openxmlformats.org/drawingml/2006/table">
            <a:tbl>
              <a:tblPr>
                <a:tableStyleId>{BDBED569-4797-4DF1-A0F4-6AAB3CD982D8}</a:tableStyleId>
              </a:tblPr>
              <a:tblGrid>
                <a:gridCol w="964223">
                  <a:extLst>
                    <a:ext uri="{9D8B030D-6E8A-4147-A177-3AD203B41FA5}">
                      <a16:colId xmlns:a16="http://schemas.microsoft.com/office/drawing/2014/main" val="2343239551"/>
                    </a:ext>
                  </a:extLst>
                </a:gridCol>
                <a:gridCol w="1311720">
                  <a:extLst>
                    <a:ext uri="{9D8B030D-6E8A-4147-A177-3AD203B41FA5}">
                      <a16:colId xmlns:a16="http://schemas.microsoft.com/office/drawing/2014/main" val="1571213708"/>
                    </a:ext>
                  </a:extLst>
                </a:gridCol>
                <a:gridCol w="1276085">
                  <a:extLst>
                    <a:ext uri="{9D8B030D-6E8A-4147-A177-3AD203B41FA5}">
                      <a16:colId xmlns:a16="http://schemas.microsoft.com/office/drawing/2014/main" val="2898093919"/>
                    </a:ext>
                  </a:extLst>
                </a:gridCol>
              </a:tblGrid>
              <a:tr h="292969">
                <a:tc gridSpan="2">
                  <a:txBody>
                    <a:bodyPr/>
                    <a:lstStyle/>
                    <a:p>
                      <a:pPr algn="ctr" fontAlgn="ctr">
                        <a:lnSpc>
                          <a:spcPts val="2400"/>
                        </a:lnSpc>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年の死亡順位</a:t>
                      </a:r>
                    </a:p>
                  </a:txBody>
                  <a:tcPr marL="4746" marR="4746" marT="474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lnSpc>
                          <a:spcPts val="2400"/>
                        </a:lnSpc>
                      </a:pPr>
                      <a:endParaRPr lang="ja-JP" altLang="en-US" sz="1600" b="1" i="0" u="none" strike="noStrike" dirty="0">
                        <a:solidFill>
                          <a:srgbClr val="000000"/>
                        </a:solidFill>
                        <a:effectLst/>
                        <a:latin typeface="Times New Roman" panose="02020603050405020304" pitchFamily="18" charset="0"/>
                        <a:ea typeface="游ゴシック" panose="020B0400000000000000" pitchFamily="50" charset="-128"/>
                        <a:cs typeface="Times New Roman" panose="02020603050405020304" pitchFamily="18" charset="0"/>
                      </a:endParaRPr>
                    </a:p>
                  </a:txBody>
                  <a:tcPr marL="4746" marR="4746" marT="474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2400"/>
                        </a:lnSpc>
                      </a:pPr>
                      <a:r>
                        <a:rPr lang="ja-JP" altLang="en-US"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死亡者数</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1204744"/>
                  </a:ext>
                </a:extLst>
              </a:tr>
              <a:tr h="292969">
                <a:tc>
                  <a:txBody>
                    <a:bodyPr/>
                    <a:lstStyle/>
                    <a:p>
                      <a:pPr algn="ctr" fontAlgn="ctr">
                        <a:lnSpc>
                          <a:spcPts val="2400"/>
                        </a:lnSpc>
                      </a:pPr>
                      <a:r>
                        <a:rPr lang="en-US" altLang="ja-JP"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ctr">
                        <a:lnSpc>
                          <a:spcPts val="2400"/>
                        </a:lnSpc>
                      </a:pPr>
                      <a:r>
                        <a:rPr lang="ja-JP" altLang="en-US"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がん</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lnSpc>
                          <a:spcPts val="2400"/>
                        </a:lnSpc>
                      </a:pPr>
                      <a:r>
                        <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384 099</a:t>
                      </a:r>
                    </a:p>
                  </a:txBody>
                  <a:tcPr marL="4746" marR="4746" marT="474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15634497"/>
                  </a:ext>
                </a:extLst>
              </a:tr>
              <a:tr h="292969">
                <a:tc>
                  <a:txBody>
                    <a:bodyPr/>
                    <a:lstStyle/>
                    <a:p>
                      <a:pPr algn="ctr" fontAlgn="ctr">
                        <a:lnSpc>
                          <a:spcPts val="2400"/>
                        </a:lnSpc>
                      </a:pPr>
                      <a:r>
                        <a:rPr lang="en-US" altLang="ja-JP"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2</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ts val="2400"/>
                        </a:lnSpc>
                      </a:pPr>
                      <a:r>
                        <a:rPr lang="ja-JP" altLang="en-US"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心疾患</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lnSpc>
                          <a:spcPts val="2400"/>
                        </a:lnSpc>
                      </a:pPr>
                      <a:r>
                        <a:rPr lang="en-US" altLang="ja-JP"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226 277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18634343"/>
                  </a:ext>
                </a:extLst>
              </a:tr>
              <a:tr h="292969">
                <a:tc>
                  <a:txBody>
                    <a:bodyPr/>
                    <a:lstStyle/>
                    <a:p>
                      <a:pPr algn="ctr" fontAlgn="ctr">
                        <a:lnSpc>
                          <a:spcPts val="2400"/>
                        </a:lnSpc>
                      </a:pPr>
                      <a:r>
                        <a:rPr lang="en-US" altLang="ja-JP"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84" rtl="0" eaLnBrk="1" fontAlgn="ctr" latinLnBrk="0" hangingPunct="1">
                        <a:lnSpc>
                          <a:spcPts val="2400"/>
                        </a:lnSpc>
                        <a:spcBef>
                          <a:spcPts val="0"/>
                        </a:spcBef>
                        <a:spcAft>
                          <a:spcPts val="0"/>
                        </a:spcAft>
                        <a:buClrTx/>
                        <a:buSzTx/>
                        <a:buFontTx/>
                        <a:buNone/>
                        <a:tabLst/>
                        <a:defRPr/>
                      </a:pPr>
                      <a:r>
                        <a:rPr kumimoji="1" lang="ja-JP" altLang="en-US" sz="1600" b="0" u="none" strike="noStrike"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老衰</a:t>
                      </a:r>
                      <a:endParaRPr kumimoji="1" lang="ja-JP" altLang="en-US" sz="1600" b="0" i="0" u="none" strike="noStrike"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lnSpc>
                          <a:spcPts val="2400"/>
                        </a:lnSpc>
                      </a:pPr>
                      <a:r>
                        <a:rPr lang="en-US" altLang="ja-JP"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206 882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37505310"/>
                  </a:ext>
                </a:extLst>
              </a:tr>
              <a:tr h="292969">
                <a:tc>
                  <a:txBody>
                    <a:bodyPr/>
                    <a:lstStyle/>
                    <a:p>
                      <a:pPr algn="ctr" fontAlgn="ctr">
                        <a:lnSpc>
                          <a:spcPts val="2400"/>
                        </a:lnSpc>
                      </a:pPr>
                      <a:r>
                        <a:rPr lang="en-US" altLang="ja-JP"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4</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ts val="2400"/>
                        </a:lnSpc>
                      </a:pPr>
                      <a:r>
                        <a:rPr kumimoji="1" lang="ja-JP" altLang="en-US" sz="1600" b="0" u="none" strike="noStrike" kern="12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脳血管疾患</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lnSpc>
                          <a:spcPts val="2400"/>
                        </a:lnSpc>
                      </a:pPr>
                      <a:r>
                        <a:rPr lang="ja-JP" altLang="en-US"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102 808 </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52152879"/>
                  </a:ext>
                </a:extLst>
              </a:tr>
              <a:tr h="292969">
                <a:tc>
                  <a:txBody>
                    <a:bodyPr/>
                    <a:lstStyle/>
                    <a:p>
                      <a:pPr algn="ctr" fontAlgn="ctr">
                        <a:lnSpc>
                          <a:spcPts val="2400"/>
                        </a:lnSpc>
                      </a:pPr>
                      <a:r>
                        <a:rPr lang="en-US" altLang="ja-JP"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5</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ctr">
                        <a:lnSpc>
                          <a:spcPts val="2400"/>
                        </a:lnSpc>
                      </a:pPr>
                      <a:r>
                        <a:rPr lang="ja-JP" altLang="en-US" sz="1600" b="0" u="none" strike="noStrike"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肺炎</a:t>
                      </a:r>
                      <a:endParaRPr lang="ja-JP" altLang="en-US" sz="1600" b="0" i="0" u="none" strike="noStrike"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lnSpc>
                          <a:spcPts val="2400"/>
                        </a:lnSpc>
                      </a:pPr>
                      <a:r>
                        <a:rPr lang="en-US" altLang="ja-JP" sz="1600" b="0" u="none" strike="noStrike"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80 171 </a:t>
                      </a:r>
                      <a:endParaRPr lang="en-US" altLang="ja-JP" sz="1600" b="0" i="0" u="none" strike="noStrike"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61827344"/>
                  </a:ext>
                </a:extLst>
              </a:tr>
              <a:tr h="292969">
                <a:tc>
                  <a:txBody>
                    <a:bodyPr/>
                    <a:lstStyle/>
                    <a:p>
                      <a:pPr algn="ctr" fontAlgn="ctr">
                        <a:lnSpc>
                          <a:spcPts val="2400"/>
                        </a:lnSpc>
                      </a:pPr>
                      <a:r>
                        <a:rPr lang="en-US" altLang="ja-JP" sz="1600" b="0" u="none" strike="noStrike" dirty="0">
                          <a:effectLst/>
                          <a:latin typeface="Meiryo UI" panose="020B0604030504040204" pitchFamily="50" charset="-128"/>
                          <a:ea typeface="Meiryo UI" panose="020B0604030504040204" pitchFamily="50" charset="-128"/>
                          <a:cs typeface="Times New Roman" panose="02020603050405020304" pitchFamily="18" charset="0"/>
                        </a:rPr>
                        <a:t>6</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ts val="2400"/>
                        </a:lnSpc>
                      </a:pPr>
                      <a:r>
                        <a:rPr lang="ja-JP" altLang="en-US" sz="1600" b="0" i="0" u="none" strike="noStrike"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誤嚥性肺炎</a:t>
                      </a:r>
                    </a:p>
                  </a:txBody>
                  <a:tcPr marL="4746" marR="4746" marT="474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lnSpc>
                          <a:spcPts val="2400"/>
                        </a:lnSpc>
                      </a:pPr>
                      <a:r>
                        <a:rPr lang="ja-JP" altLang="en-US" sz="1600" b="0" u="none" strike="noStrike"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b="0" u="none" strike="noStrike"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rPr>
                        <a:t>60 190</a:t>
                      </a:r>
                      <a:endParaRPr lang="en-US" altLang="ja-JP" sz="1600" b="0" i="0" u="none" strike="noStrike"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46" marR="4746" marT="474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4252852"/>
                  </a:ext>
                </a:extLst>
              </a:tr>
            </a:tbl>
          </a:graphicData>
        </a:graphic>
      </p:graphicFrame>
      <p:sp>
        <p:nvSpPr>
          <p:cNvPr id="21" name="吹き出し: 四角形 20">
            <a:extLst>
              <a:ext uri="{FF2B5EF4-FFF2-40B4-BE49-F238E27FC236}">
                <a16:creationId xmlns:a16="http://schemas.microsoft.com/office/drawing/2014/main" id="{642A6F29-49A2-BD4B-EF10-57BE18D573C4}"/>
              </a:ext>
            </a:extLst>
          </p:cNvPr>
          <p:cNvSpPr/>
          <p:nvPr/>
        </p:nvSpPr>
        <p:spPr>
          <a:xfrm>
            <a:off x="4748660" y="2872370"/>
            <a:ext cx="2514600" cy="1343083"/>
          </a:xfrm>
          <a:prstGeom prst="wedgeRectCallout">
            <a:avLst>
              <a:gd name="adj1" fmla="val -76515"/>
              <a:gd name="adj2" fmla="val 4192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肺炎球菌は</a:t>
            </a:r>
            <a:br>
              <a:rPr lang="en-US" altLang="ja-JP" sz="2400" b="1" dirty="0"/>
            </a:br>
            <a:r>
              <a:rPr lang="ja-JP" altLang="en-US" sz="2400" b="1" dirty="0"/>
              <a:t>肺炎の原因菌の</a:t>
            </a:r>
            <a:br>
              <a:rPr lang="en-US" altLang="ja-JP" sz="2400" b="1" dirty="0"/>
            </a:br>
            <a:r>
              <a:rPr lang="ja-JP" altLang="en-US" sz="2400" b="1" dirty="0"/>
              <a:t>トップです</a:t>
            </a:r>
          </a:p>
        </p:txBody>
      </p:sp>
    </p:spTree>
    <p:extLst>
      <p:ext uri="{BB962C8B-B14F-4D97-AF65-F5344CB8AC3E}">
        <p14:creationId xmlns:p14="http://schemas.microsoft.com/office/powerpoint/2010/main" val="218921653"/>
      </p:ext>
    </p:extLst>
  </p:cSld>
  <p:clrMapOvr>
    <a:masterClrMapping/>
  </p:clrMapOvr>
</p:sld>
</file>

<file path=ppt/theme/theme1.xml><?xml version="1.0" encoding="utf-8"?>
<a:theme xmlns:a="http://schemas.openxmlformats.org/drawingml/2006/main" name="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53</Template>
  <TotalTime>0</TotalTime>
  <Words>768</Words>
  <Application>Microsoft Office PowerPoint</Application>
  <PresentationFormat>ユーザー設定</PresentationFormat>
  <Paragraphs>102</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HGP創英角ｺﾞｼｯｸUB</vt:lpstr>
      <vt:lpstr>HGS創英角ｺﾞｼｯｸUB</vt:lpstr>
      <vt:lpstr>Meiryo UI</vt:lpstr>
      <vt:lpstr>UD デジタル 教科書体 NP-B</vt:lpstr>
      <vt:lpstr>メイリオ</vt:lpstr>
      <vt:lpstr>Arial</vt:lpstr>
      <vt:lpstr>Calibri</vt:lpstr>
      <vt:lpstr>Calibri Light</vt:lpstr>
      <vt:lpstr>Wingdings</vt:lpstr>
      <vt:lpstr>ガイド入りテンプレートサンプル20130531三木さん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2014-07-29T10:50:35Z</dcterms:created>
  <dcterms:modified xsi:type="dcterms:W3CDTF">2025-11-19T23:16:52Z</dcterms:modified>
</cp:coreProperties>
</file>